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22D8972-7960-4775-B6BA-B19A61E8D2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160267E-C30A-4412-B24F-8289BEE685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46DFC-B185-4146-A04D-95118039CC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C617329-AE80-4D7C-B5C2-AB898B7620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B15E4C7-1627-479B-9315-08A86C4DBE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A321930-83AE-4689-B4F3-A73AFE650F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4C39401-4A18-4476-99A2-11AC744314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7235406-0B14-4716-BCA2-5D439B260D0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E254544-489C-46D2-9862-8981D4A1E5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6EDE9B3-3EF3-4E72-A766-FA14BD6201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1836F8D-37E1-4316-9855-40A067C82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63C1EE8-EDB8-49C0-B973-BDEC23F9C2D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64B58E-BC05-4E5A-A00B-D1FBB429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F702D-218D-410E-8172-258F7A783E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563877-6B24-43A8-B73C-11CB59B4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F8F86E5-F45C-4DD7-A7EB-BCD5A0868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0DC1A-2056-4792-A493-10B5139935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597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B1BEEE-80F3-46CF-9FFE-D26A2340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A8CBA-1FCB-4CAB-A5F0-7E646EA4F6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FBA06E-E35B-4721-AF5B-EFDA54DC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761443-27E4-4804-B06A-43D51AFE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F2AAC-F849-4C5A-A4E0-1C7890D74D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388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350A01-6550-47A1-870A-462BEB42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E78CC-A22B-45D0-BD96-0BD1FC6183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226732-1E0D-4392-A25B-7C248A336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F0B40E2-BB5C-4E2E-8012-FE9F799F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0B543-8EEC-4A8E-B084-FC95F55617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128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0F638F-A1D6-41D8-ACAB-DAE1AF76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04659-9EEB-455A-B6F0-F29A101F0C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F1850F-9DF7-40EE-B267-CE5E2A5FF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49FD3D-6296-451D-959C-E82EA6A4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081DD-9DD7-4F73-AE73-5EE554DF9E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914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4F7B09B-E2AF-4278-95EC-BC9B730C4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CB44-DF5E-4179-AE7E-5996A2AF87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4DE45B9-A65F-4FBF-92EB-99F49F3A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202260-0A44-435E-9C2C-D6C0E8887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8F418-93B0-473A-B256-6178F93BA2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16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CC1F481-62FD-4D33-9F3E-DFE688598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3F573-3514-4DA8-A43C-7954FA88F6C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3BBDBF2-3FF2-431E-94E0-D90A77A2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706F18C-742E-4F6F-B838-18E35BA2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2E7D0-EAD4-44F9-B69E-1E47F1090C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126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88434D4-4676-4D24-BCD7-60B1F188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BD64B-788C-4372-812F-221CF83DC6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31D1E5E-8606-4E74-91EE-A01004F7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7B7BE33-143C-43C7-A33B-4732656FB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81AD8-9E64-4590-9E8A-4B8022EFFC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280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E25A00F-3B85-420E-8DE9-F04029DC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7CD99-544F-4072-8900-03D8B26F4D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8500B36-86D1-4DAE-962A-7B90B4E9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F84525-02DD-473B-B792-0ECDB9AAE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88B46-D9EB-4D1B-A4E3-D4E2AA33D7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191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FFE6593-A946-4F3B-A0A1-2CD27F10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D12B-AB55-433B-BE5B-DE920DC69C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620D5AE-48CD-418C-AE7B-4E51745C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EA9ACCD-90B4-4279-B6E9-6C0D08F8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8BED8-3B7D-4403-8F07-77375FEE28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BBD0C7-6363-40CA-9C41-F577BC2FC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87A03-3CCA-4649-B49A-B79DF2AF15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FBE7CB9-EF88-4422-951F-966877383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6E15FE5-3EBA-492D-9BF4-785A9BED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BE391-2B52-40E2-BA56-36F65AB322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112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94CC76-ABD1-4E6C-841A-652C7E72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48EED-7400-4CCD-BE07-30D5C2CE378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503DB4B-2E33-4E12-B5B5-95397FEB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063ACB7-29B0-4157-9D0D-45309C0B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65CA4-A807-4431-BF7C-36ABAE0947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501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3E28DC8-50C3-467B-86DE-6D75BBACCB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35B17F2-63AA-4F94-830E-246E8CFC82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B1E19E-2266-43AA-9D46-9A7DC68B4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2DB85B6-722A-4F8E-A3C5-086706C82D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70C80D-28A7-4275-8347-3EB921BEC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270ACB-0B3E-45E0-90A1-2CDDB94C0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0D5F651-F171-4ECD-B8D2-221356825BF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F18041C-6E0E-466E-BEDB-377FBB5800C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394B882-8541-4766-81F8-AD6A7B84F9B1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B29ADA6-A450-4B1D-9813-21DF5C0D2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73A4C1AF-84C9-487F-813A-B81DE0131CB4}"/>
              </a:ext>
            </a:extLst>
          </p:cNvPr>
          <p:cNvSpPr/>
          <p:nvPr/>
        </p:nvSpPr>
        <p:spPr>
          <a:xfrm>
            <a:off x="3065463" y="641350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F2E69DAE-3DAC-4269-9A29-DA27683BBC0C}"/>
              </a:ext>
            </a:extLst>
          </p:cNvPr>
          <p:cNvSpPr/>
          <p:nvPr/>
        </p:nvSpPr>
        <p:spPr>
          <a:xfrm>
            <a:off x="5991225" y="641350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055" name="テキスト ボックス 19">
            <a:extLst>
              <a:ext uri="{FF2B5EF4-FFF2-40B4-BE49-F238E27FC236}">
                <a16:creationId xmlns:a16="http://schemas.microsoft.com/office/drawing/2014/main" id="{FD052911-8CE9-4681-9420-77DCCE320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87388"/>
            <a:ext cx="2747962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FF9900"/>
                </a:solidFill>
              </a:rPr>
              <a:t>強み（</a:t>
            </a:r>
            <a:r>
              <a:rPr lang="en-US" altLang="ja-JP">
                <a:solidFill>
                  <a:srgbClr val="FF9900"/>
                </a:solidFill>
              </a:rPr>
              <a:t>Strength</a:t>
            </a:r>
            <a:r>
              <a:rPr lang="ja-JP" altLang="en-US">
                <a:solidFill>
                  <a:srgbClr val="FF9900"/>
                </a:solidFill>
              </a:rPr>
              <a:t>）</a:t>
            </a:r>
          </a:p>
        </p:txBody>
      </p:sp>
      <p:sp>
        <p:nvSpPr>
          <p:cNvPr id="2056" name="テキスト ボックス 20">
            <a:extLst>
              <a:ext uri="{FF2B5EF4-FFF2-40B4-BE49-F238E27FC236}">
                <a16:creationId xmlns:a16="http://schemas.microsoft.com/office/drawing/2014/main" id="{CD21995B-57E5-46EA-9650-5331CBC32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84213"/>
            <a:ext cx="27400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FF9900"/>
                </a:solidFill>
              </a:rPr>
              <a:t>弱み（</a:t>
            </a:r>
            <a:r>
              <a:rPr lang="en-US" altLang="ja-JP">
                <a:solidFill>
                  <a:srgbClr val="FF9900"/>
                </a:solidFill>
              </a:rPr>
              <a:t>Weakness</a:t>
            </a:r>
            <a:r>
              <a:rPr lang="ja-JP" altLang="en-US">
                <a:solidFill>
                  <a:srgbClr val="FF9900"/>
                </a:solidFill>
              </a:rPr>
              <a:t>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E382C11-20E2-4317-8B24-2AD1235FF07A}"/>
              </a:ext>
            </a:extLst>
          </p:cNvPr>
          <p:cNvSpPr/>
          <p:nvPr/>
        </p:nvSpPr>
        <p:spPr>
          <a:xfrm>
            <a:off x="3076575" y="2981325"/>
            <a:ext cx="2836863" cy="1265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A60DD1D-C215-4B51-8907-B5A599C5F830}"/>
              </a:ext>
            </a:extLst>
          </p:cNvPr>
          <p:cNvSpPr/>
          <p:nvPr/>
        </p:nvSpPr>
        <p:spPr>
          <a:xfrm>
            <a:off x="5999163" y="2981325"/>
            <a:ext cx="2836862" cy="1265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CF2753A-9A7F-4B99-9BC1-5E674F42E534}"/>
              </a:ext>
            </a:extLst>
          </p:cNvPr>
          <p:cNvSpPr/>
          <p:nvPr/>
        </p:nvSpPr>
        <p:spPr>
          <a:xfrm>
            <a:off x="3076575" y="4903788"/>
            <a:ext cx="2836863" cy="1265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3417647-5201-40B4-BE46-48B3484C1F4B}"/>
              </a:ext>
            </a:extLst>
          </p:cNvPr>
          <p:cNvSpPr/>
          <p:nvPr/>
        </p:nvSpPr>
        <p:spPr>
          <a:xfrm>
            <a:off x="5999163" y="4903788"/>
            <a:ext cx="2836862" cy="1265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D882400E-41BE-4C1C-851B-83C2A340D449}"/>
              </a:ext>
            </a:extLst>
          </p:cNvPr>
          <p:cNvSpPr/>
          <p:nvPr/>
        </p:nvSpPr>
        <p:spPr>
          <a:xfrm>
            <a:off x="149225" y="2500313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92600D68-0344-4200-A279-585252C54EA2}"/>
              </a:ext>
            </a:extLst>
          </p:cNvPr>
          <p:cNvSpPr/>
          <p:nvPr/>
        </p:nvSpPr>
        <p:spPr>
          <a:xfrm>
            <a:off x="149225" y="4422775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B340D9D-034D-404D-885F-47BDE02D3E7A}"/>
              </a:ext>
            </a:extLst>
          </p:cNvPr>
          <p:cNvSpPr/>
          <p:nvPr/>
        </p:nvSpPr>
        <p:spPr>
          <a:xfrm>
            <a:off x="3071813" y="2524125"/>
            <a:ext cx="2836862" cy="423863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5872244-A782-4D72-B4BA-8A80DE80A7DB}"/>
              </a:ext>
            </a:extLst>
          </p:cNvPr>
          <p:cNvSpPr/>
          <p:nvPr/>
        </p:nvSpPr>
        <p:spPr>
          <a:xfrm>
            <a:off x="5997575" y="2524125"/>
            <a:ext cx="2838450" cy="423863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DF55F37-1ED2-4705-BF84-486CFAC5C76D}"/>
              </a:ext>
            </a:extLst>
          </p:cNvPr>
          <p:cNvSpPr/>
          <p:nvPr/>
        </p:nvSpPr>
        <p:spPr>
          <a:xfrm>
            <a:off x="3071813" y="4448175"/>
            <a:ext cx="2836862" cy="422275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1228451-F95A-4C04-A3B0-851021D7CB75}"/>
              </a:ext>
            </a:extLst>
          </p:cNvPr>
          <p:cNvSpPr/>
          <p:nvPr/>
        </p:nvSpPr>
        <p:spPr>
          <a:xfrm>
            <a:off x="5997575" y="4448175"/>
            <a:ext cx="2838450" cy="422275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撤退する戦略</a:t>
            </a:r>
          </a:p>
        </p:txBody>
      </p:sp>
      <p:sp>
        <p:nvSpPr>
          <p:cNvPr id="2067" name="テキスト ボックス 21">
            <a:extLst>
              <a:ext uri="{FF2B5EF4-FFF2-40B4-BE49-F238E27FC236}">
                <a16:creationId xmlns:a16="http://schemas.microsoft.com/office/drawing/2014/main" id="{EE6BEAFC-0633-4DFC-A848-205453989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546350"/>
            <a:ext cx="2379663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FF9900"/>
                </a:solidFill>
              </a:rPr>
              <a:t>機会（</a:t>
            </a:r>
            <a:r>
              <a:rPr lang="en-US" altLang="ja-JP">
                <a:solidFill>
                  <a:srgbClr val="FF9900"/>
                </a:solidFill>
              </a:rPr>
              <a:t>Opportunity</a:t>
            </a:r>
            <a:r>
              <a:rPr lang="ja-JP" altLang="en-US">
                <a:solidFill>
                  <a:srgbClr val="FF9900"/>
                </a:solidFill>
              </a:rPr>
              <a:t>）</a:t>
            </a:r>
          </a:p>
        </p:txBody>
      </p:sp>
      <p:sp>
        <p:nvSpPr>
          <p:cNvPr id="2068" name="テキスト ボックス 22">
            <a:extLst>
              <a:ext uri="{FF2B5EF4-FFF2-40B4-BE49-F238E27FC236}">
                <a16:creationId xmlns:a16="http://schemas.microsoft.com/office/drawing/2014/main" id="{0483D188-0829-4D98-B622-4DE23BE75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470400"/>
            <a:ext cx="237648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rgbClr val="FF9900"/>
                </a:solidFill>
              </a:rPr>
              <a:t>脅威（</a:t>
            </a:r>
            <a:r>
              <a:rPr lang="en-US" altLang="ja-JP">
                <a:solidFill>
                  <a:srgbClr val="FF9900"/>
                </a:solidFill>
              </a:rPr>
              <a:t>Threat</a:t>
            </a:r>
            <a:r>
              <a:rPr lang="ja-JP" altLang="en-US">
                <a:solidFill>
                  <a:srgbClr val="FF9900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82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2021-08-07T14:47:50Z</dcterms:modified>
</cp:coreProperties>
</file>