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1B3F42C-80BC-4D87-B4B8-289910C602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D05946B-0399-4145-8004-3E034D5070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8B79319-F2D7-4EC5-BBFE-F38989514A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029C344-BC22-43B7-B369-6915B79715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5305C7A-D8A9-4B68-B125-E11996445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313E586-E549-48BB-8DDF-D8A111F545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69E60FA-970D-429A-8586-34A5E5A6E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5C47DCE-B967-438C-8981-B0C41EE9F72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F1DCD69-9885-4F62-AB82-93EB178A87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852F2BE-8112-4F88-9BFD-7952A22153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96F9ADB-673D-429A-96CD-4FF2B40AE8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5148779-8ABE-4136-A7EB-4441902B692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9C1AA4D-7F4D-4275-8961-D72752294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C4F2-F0B6-4494-AFD5-803AE20A21C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130C8A-9305-46E3-ABDC-176E071F6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C575BDA-CA64-4111-BE22-9730612ED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AF44B-50B5-49EB-8C0A-378D91DF53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968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BBF9E8D-014B-4F25-9D27-ED28E8CB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7848-5656-4469-8B1A-BDDA4BF4326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DDD145-8687-4B86-A32B-00EF35BD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9E3E5E-3E88-4C9B-ACCD-E674E0F3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5ABE9-5318-4AF8-B508-8FD9A29AE3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212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067FE2-3D33-4344-AA32-F4FB7EA1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93493-8F66-4866-B53A-F153DBAF416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4A0F67-4130-4849-8258-08B360E7C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FEC8E0-3508-4F09-BF01-3153CA8C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EA7F7-3788-4235-B90F-4097CB4639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555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BBF1F1-C243-48B0-94AB-0757E5AA2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D5C72-5EFB-4D35-A16C-B5FC86A719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FE1B7C-A44C-4747-95C1-FE97B3218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BEFA8E-675D-46E4-830A-D116F711F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B5790-CC84-4B19-9849-FCB5903B43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17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3B0803-D6F9-4DD5-955D-20E28159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24BB4-3C0A-4B33-AE27-A30844022E8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19727B-3BAE-4F83-BE13-438E8E9C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A8A3340-6806-415F-B40B-355CD427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52ECC-EAFA-4B08-8E39-96C3E77734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050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96019EB-8147-499C-9DD3-847FC70F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080AC-FED5-45C9-8966-70790368FF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A70CE68-7A12-41D2-BE9F-944FA6A1D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E6BAF5A-684E-4497-81E4-FA2B717F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FE762-F6EF-4A85-A06C-C1E1656A5A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583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AE2A198-401D-4F65-BF69-F9EF66E0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A7A17-8016-4820-952C-9387653539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86C190B-2DE2-4DB6-BF72-EEB3B6F76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4F0F6E8-8A5A-4068-8489-7EFDC4DFF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F737B-81CA-401B-9D66-8705B879E1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447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FBC1EC8-3E40-46C1-BC76-287ABA0FD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8432F-FEFE-412B-A45F-F45A195471E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9800A34-880C-4BF8-A43D-98E77F770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D9D24A7-EAD5-4533-9B52-60BE39F6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11FAF-F365-4269-8455-227CAB53A0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76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63383B1-636F-44BB-B256-FA7E1A69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5DABC-632D-4301-9DB4-5028022CC1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93DF713-F782-4DC9-B234-92CB7BEC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22CDC22-4E7B-4201-8FDA-BD76D7F3C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ED946-5F25-470B-A9A9-981A8A68E9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088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BB15C10-374B-4012-B307-D72D6BE4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C6761-F30A-4425-8313-AEB5575134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638A4AC-EC0C-44A2-91D3-9D3883A58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7B48859-B04D-498D-867A-8A75CDB2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2278F-3280-406A-8CD5-2C891ED3BF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6459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287222A-D316-4B2B-86F3-3D52DC6C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F911-81F2-4EB6-B1F5-63DDEEC0BD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C6C86F5-DD82-49CA-8634-66F20B58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8536E65-153E-45F4-A99D-4532D678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E3455-2022-40FE-9191-841C278458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251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4BA8E11-1A42-4778-89D7-62A7F0E3B0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1052797-CED4-4FBD-B292-1A969D40EE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FB422F-747D-4585-8FB5-0278A6033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4A637E-18A2-4F56-8698-1A3809F3D0B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5FA402-ED36-4F90-967D-63CB9FF11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04414D-C79F-4A27-8127-5D021E6509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3859E75-7FB3-4F1E-A279-5FB46DA508D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59AB4A3-2DF3-4472-91F2-34EDEBD6BF0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1730FA2-4ECA-4749-92E7-4B42E31799CD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FDDC979-06AE-4AD1-AFB0-F4D8B2FBC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AC349C75-5BCF-45CF-B4FA-23DF6AE09B0D}"/>
              </a:ext>
            </a:extLst>
          </p:cNvPr>
          <p:cNvSpPr/>
          <p:nvPr/>
        </p:nvSpPr>
        <p:spPr>
          <a:xfrm>
            <a:off x="3065463" y="641350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C3A9DAE6-212B-48ED-A7A9-9B5B153780F6}"/>
              </a:ext>
            </a:extLst>
          </p:cNvPr>
          <p:cNvSpPr/>
          <p:nvPr/>
        </p:nvSpPr>
        <p:spPr>
          <a:xfrm>
            <a:off x="5991225" y="641350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055" name="テキスト ボックス 19">
            <a:extLst>
              <a:ext uri="{FF2B5EF4-FFF2-40B4-BE49-F238E27FC236}">
                <a16:creationId xmlns:a16="http://schemas.microsoft.com/office/drawing/2014/main" id="{815456A5-E9C7-432E-B75B-07D6D0ED8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87388"/>
            <a:ext cx="2747962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00B050"/>
                </a:solidFill>
              </a:rPr>
              <a:t>強み（</a:t>
            </a:r>
            <a:r>
              <a:rPr lang="en-US" altLang="ja-JP">
                <a:solidFill>
                  <a:srgbClr val="00B050"/>
                </a:solidFill>
              </a:rPr>
              <a:t>Strength</a:t>
            </a:r>
            <a:r>
              <a:rPr lang="ja-JP" altLang="en-US">
                <a:solidFill>
                  <a:srgbClr val="00B050"/>
                </a:solidFill>
              </a:rPr>
              <a:t>）</a:t>
            </a:r>
          </a:p>
        </p:txBody>
      </p:sp>
      <p:sp>
        <p:nvSpPr>
          <p:cNvPr id="2056" name="テキスト ボックス 20">
            <a:extLst>
              <a:ext uri="{FF2B5EF4-FFF2-40B4-BE49-F238E27FC236}">
                <a16:creationId xmlns:a16="http://schemas.microsoft.com/office/drawing/2014/main" id="{C3D222C7-6A2D-4E90-AB76-C6639E33D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84213"/>
            <a:ext cx="27400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00B050"/>
                </a:solidFill>
              </a:rPr>
              <a:t>弱み（</a:t>
            </a:r>
            <a:r>
              <a:rPr lang="en-US" altLang="ja-JP">
                <a:solidFill>
                  <a:srgbClr val="00B050"/>
                </a:solidFill>
              </a:rPr>
              <a:t>Weakness</a:t>
            </a:r>
            <a:r>
              <a:rPr lang="ja-JP" altLang="en-US">
                <a:solidFill>
                  <a:srgbClr val="00B050"/>
                </a:solidFill>
              </a:rPr>
              <a:t>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4D1294A-6BA7-4493-A72A-AE7E55034C85}"/>
              </a:ext>
            </a:extLst>
          </p:cNvPr>
          <p:cNvSpPr/>
          <p:nvPr/>
        </p:nvSpPr>
        <p:spPr>
          <a:xfrm>
            <a:off x="3076575" y="2981325"/>
            <a:ext cx="2836863" cy="1265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B93F1DA-BADA-4618-A0FE-F3E6DC02C7DF}"/>
              </a:ext>
            </a:extLst>
          </p:cNvPr>
          <p:cNvSpPr/>
          <p:nvPr/>
        </p:nvSpPr>
        <p:spPr>
          <a:xfrm>
            <a:off x="5999163" y="2981325"/>
            <a:ext cx="2836862" cy="1265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F231EF7-FFA1-4A4C-9CE1-B6039BB5B794}"/>
              </a:ext>
            </a:extLst>
          </p:cNvPr>
          <p:cNvSpPr/>
          <p:nvPr/>
        </p:nvSpPr>
        <p:spPr>
          <a:xfrm>
            <a:off x="3076575" y="4903788"/>
            <a:ext cx="2836863" cy="12652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8B47A0B-FB60-4CC4-8F5F-67C94DF08A7A}"/>
              </a:ext>
            </a:extLst>
          </p:cNvPr>
          <p:cNvSpPr/>
          <p:nvPr/>
        </p:nvSpPr>
        <p:spPr>
          <a:xfrm>
            <a:off x="5999163" y="4903788"/>
            <a:ext cx="2836862" cy="12652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6335765F-14E1-4EA9-9538-71C243A875C5}"/>
              </a:ext>
            </a:extLst>
          </p:cNvPr>
          <p:cNvSpPr/>
          <p:nvPr/>
        </p:nvSpPr>
        <p:spPr>
          <a:xfrm>
            <a:off x="149225" y="2500313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3652DAAB-1CE8-4433-94F0-66519350F532}"/>
              </a:ext>
            </a:extLst>
          </p:cNvPr>
          <p:cNvSpPr/>
          <p:nvPr/>
        </p:nvSpPr>
        <p:spPr>
          <a:xfrm>
            <a:off x="149225" y="4422775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11B6A6C-9690-4EDB-9B32-20460E8CF94D}"/>
              </a:ext>
            </a:extLst>
          </p:cNvPr>
          <p:cNvSpPr/>
          <p:nvPr/>
        </p:nvSpPr>
        <p:spPr>
          <a:xfrm>
            <a:off x="3071813" y="2524125"/>
            <a:ext cx="2836862" cy="42386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3D52077-401F-4BC2-8CE1-362F272BC226}"/>
              </a:ext>
            </a:extLst>
          </p:cNvPr>
          <p:cNvSpPr/>
          <p:nvPr/>
        </p:nvSpPr>
        <p:spPr>
          <a:xfrm>
            <a:off x="5997575" y="2524125"/>
            <a:ext cx="2838450" cy="42386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5105E5C-3983-4CE4-B0C9-9E2F6D214A24}"/>
              </a:ext>
            </a:extLst>
          </p:cNvPr>
          <p:cNvSpPr/>
          <p:nvPr/>
        </p:nvSpPr>
        <p:spPr>
          <a:xfrm>
            <a:off x="3071813" y="4448175"/>
            <a:ext cx="2836862" cy="4222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AD7FBA8-B0C4-4B49-A0D7-4C4C485AF10E}"/>
              </a:ext>
            </a:extLst>
          </p:cNvPr>
          <p:cNvSpPr/>
          <p:nvPr/>
        </p:nvSpPr>
        <p:spPr>
          <a:xfrm>
            <a:off x="5997575" y="4448175"/>
            <a:ext cx="2838450" cy="4222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撤退する戦略</a:t>
            </a:r>
          </a:p>
        </p:txBody>
      </p:sp>
      <p:sp>
        <p:nvSpPr>
          <p:cNvPr id="2067" name="テキスト ボックス 21">
            <a:extLst>
              <a:ext uri="{FF2B5EF4-FFF2-40B4-BE49-F238E27FC236}">
                <a16:creationId xmlns:a16="http://schemas.microsoft.com/office/drawing/2014/main" id="{885912A8-931E-4C1D-A3C7-4D29F4212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546350"/>
            <a:ext cx="2379663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00B050"/>
                </a:solidFill>
              </a:rPr>
              <a:t>機会（</a:t>
            </a:r>
            <a:r>
              <a:rPr lang="en-US" altLang="ja-JP">
                <a:solidFill>
                  <a:srgbClr val="00B050"/>
                </a:solidFill>
              </a:rPr>
              <a:t>Opportunity</a:t>
            </a:r>
            <a:r>
              <a:rPr lang="ja-JP" altLang="en-US">
                <a:solidFill>
                  <a:srgbClr val="00B050"/>
                </a:solidFill>
              </a:rPr>
              <a:t>）</a:t>
            </a:r>
          </a:p>
        </p:txBody>
      </p:sp>
      <p:sp>
        <p:nvSpPr>
          <p:cNvPr id="2068" name="テキスト ボックス 22">
            <a:extLst>
              <a:ext uri="{FF2B5EF4-FFF2-40B4-BE49-F238E27FC236}">
                <a16:creationId xmlns:a16="http://schemas.microsoft.com/office/drawing/2014/main" id="{D1ED0A1F-B51C-4BE7-BFDE-56E514025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470400"/>
            <a:ext cx="237648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00B050"/>
                </a:solidFill>
              </a:rPr>
              <a:t>脅威（</a:t>
            </a:r>
            <a:r>
              <a:rPr lang="en-US" altLang="ja-JP">
                <a:solidFill>
                  <a:srgbClr val="00B050"/>
                </a:solidFill>
              </a:rPr>
              <a:t>Threat</a:t>
            </a:r>
            <a:r>
              <a:rPr lang="ja-JP" altLang="en-US">
                <a:solidFill>
                  <a:srgbClr val="00B050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82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2021-08-07T14:47:19Z</dcterms:modified>
</cp:coreProperties>
</file>