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396B66E-DE52-4670-B32E-7F3D6BC927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C74A035-963B-477D-ACC6-BFFEE27D55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C63B4A-43A0-4E3D-95E5-1EC88F62CE3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0AA7FE1-9B35-456C-B887-B5DEBE4390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1BE85D7-5154-4EF0-B2DA-AFB64F873E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835C750-A824-407B-B6C7-695A7DA3B1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25796CF-D910-4FE5-A4F9-AD816B7149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C295971-290E-4A2E-8DBF-FE45B0DDE4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132D48A-10DA-469F-826C-2EE2CBEC48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9DB3CAA-02F7-4DFB-B9D1-FDE0B91B70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F1CBC8E-A353-4AAA-A68F-43003F2BA6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DDA9110-79E3-492B-8C97-F0DDA8DB19A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BED3A2-31D2-4BDC-AEEE-BE84329B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C8D7-909A-4655-B278-898EFE1FCD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F6917BB-4910-488B-8E0A-4D86355B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CA4589-839B-41B6-A9AC-9791B670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AB3EB-98A1-4D18-B934-AFEB1F6D42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207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D4163D-98F2-4395-9CAE-9C7E8A1F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D0FF7-6E93-4CC3-9171-A28F15ED880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8905FA-F266-417C-B98A-41A8A323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67CD38-76A4-4646-9D37-35F1321DE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0DF9A-317E-4716-9770-83B95D50B2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933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0CA0CB-D9ED-448E-BFDE-C73D84D5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3975E-EAD1-482D-9BF5-D7FF429C89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FE06A2-798F-49C0-ACBF-8201ED90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04B1C8B-6659-4176-B84E-81F7D7E6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99D20-D9F4-4DCB-B0A9-BAC1038439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242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F094D7-5F97-4482-87C9-45F360CB8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B79E2-A8DA-4996-BAD3-C5FA8780AE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8CB1028-7065-4C5D-8A1A-0748A384A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03B037-8867-4D69-BB75-46837DEDC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D3C81-EFFD-498D-9BE8-9D4000CFE2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364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A54DF7-E221-44A5-80FC-07F822A6A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0D86B-CC7D-4BA4-841F-835519A7DA1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B73807-52EE-4E2F-AE65-6538117C0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691860-93A9-473E-89E0-3ABC4D58E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0710E-F6C4-4B00-BD45-49902600EB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28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C4B67D1-F452-4D44-A7B5-43659896A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3E5C9-3E19-4924-A70E-DD2F19D25C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216FD10-51A3-4C0E-9CEC-E8FDDEDA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9AD0090-2E8C-4154-A270-84C8FE8F6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F1171-09A6-4E75-883A-09B2E2A055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934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F42ADAD-7061-4E83-96F9-588F5050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AD8B2-A64A-4D63-93DE-1A7C1C3D35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6861567-296E-43A9-98AB-28A8E04A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06473D7-333E-4981-85AA-30BA1D5F1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E4992-E648-4BD9-8841-B066117535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514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2B59EBA-D45D-4663-8715-4DC145B8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A936D-5E6F-4CCE-A4E9-F299702575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2BF2E1E-DFD0-44E3-8781-8CB8C96C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7424C6C-CAC1-4B9D-9BEE-EE01E8C3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BD460-2390-47C9-9330-5AE35F39EC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773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C0A49A1-DC1B-4381-9D5C-B1084C042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5B406-0353-4F06-9249-6FBFB3D9C15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C69C1D0-B226-472E-B32C-BC55B5DD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A614FDE-B530-462D-9687-C82379F1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3DDF2-F7FF-46AB-B72B-D7CB8BE383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40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2510A82-856F-4FAD-851F-A5823986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C98C4-B40F-472E-AEC0-8F5C4C12FD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186EAF0-4D7E-49EF-BC8D-6C16FCB6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FE32095-DF0F-4806-ABC6-30A846948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7F0E0-D53F-43D0-8793-682D777549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606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562F5A7-2E45-407B-8F30-0BE36C1C0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D32ED-2500-40E6-AF7D-32D7C6048F1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EABD100-895A-476F-8597-55795B60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760131-A9D1-4DE6-93AC-D93F6D7F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0196A-E396-4794-B9A8-72175EA2F2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712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67A74A4-2101-4443-B9A1-81E3AB1573E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B06B6EC-93FE-4407-B50C-37CDB4A36E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A0EA9C-8C14-4FFD-938C-9F08095EA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9C10444-5E5B-4AC3-BCED-1186C042B6E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601A5E-1DCA-45CC-A060-32ED44D8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8BB3B7-3426-46E2-8081-91FF5996E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C6B4944-17E5-45B1-A154-75ABED55D79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4F8732B-CC72-4A71-947E-6CA1B8FD74F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89D0B57-4010-46D9-94D0-B35907F7B3C8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735D3D48-7845-4D29-9661-946CF3710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B15BC09-1985-4A43-A705-93E921C704FE}"/>
              </a:ext>
            </a:extLst>
          </p:cNvPr>
          <p:cNvSpPr/>
          <p:nvPr/>
        </p:nvSpPr>
        <p:spPr>
          <a:xfrm>
            <a:off x="2974975" y="2416175"/>
            <a:ext cx="5972175" cy="387032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戦略策定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EB9F2A8-A5D4-47A4-8836-A6F6A776C9E3}"/>
              </a:ext>
            </a:extLst>
          </p:cNvPr>
          <p:cNvSpPr/>
          <p:nvPr/>
        </p:nvSpPr>
        <p:spPr>
          <a:xfrm>
            <a:off x="3074988" y="3225800"/>
            <a:ext cx="2836862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066C31B-3398-4947-A9E7-09140C1BEDD9}"/>
              </a:ext>
            </a:extLst>
          </p:cNvPr>
          <p:cNvSpPr/>
          <p:nvPr/>
        </p:nvSpPr>
        <p:spPr>
          <a:xfrm>
            <a:off x="5997575" y="3225800"/>
            <a:ext cx="2838450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6C95471-A821-449F-8C55-C295141E7D13}"/>
              </a:ext>
            </a:extLst>
          </p:cNvPr>
          <p:cNvSpPr/>
          <p:nvPr/>
        </p:nvSpPr>
        <p:spPr>
          <a:xfrm>
            <a:off x="3074988" y="4983163"/>
            <a:ext cx="2836862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AD215EC-C7D3-4378-8D54-FA46F812E8E9}"/>
              </a:ext>
            </a:extLst>
          </p:cNvPr>
          <p:cNvSpPr/>
          <p:nvPr/>
        </p:nvSpPr>
        <p:spPr>
          <a:xfrm>
            <a:off x="5997575" y="4983163"/>
            <a:ext cx="2838450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F6898FF0-001E-43B1-9B41-C4FC3FBCEA32}"/>
              </a:ext>
            </a:extLst>
          </p:cNvPr>
          <p:cNvSpPr/>
          <p:nvPr/>
        </p:nvSpPr>
        <p:spPr>
          <a:xfrm>
            <a:off x="149225" y="2814638"/>
            <a:ext cx="2784475" cy="1595437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7FC8C233-E40B-46F9-BEE7-5E83D9B92CF6}"/>
              </a:ext>
            </a:extLst>
          </p:cNvPr>
          <p:cNvSpPr/>
          <p:nvPr/>
        </p:nvSpPr>
        <p:spPr>
          <a:xfrm>
            <a:off x="149225" y="4572000"/>
            <a:ext cx="2784475" cy="1597025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E46013AA-3227-4465-AE95-289908CF0922}"/>
              </a:ext>
            </a:extLst>
          </p:cNvPr>
          <p:cNvSpPr/>
          <p:nvPr/>
        </p:nvSpPr>
        <p:spPr>
          <a:xfrm>
            <a:off x="3065463" y="625475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30C4BEF0-231B-4818-B8C4-C8EDC43BA040}"/>
              </a:ext>
            </a:extLst>
          </p:cNvPr>
          <p:cNvSpPr/>
          <p:nvPr/>
        </p:nvSpPr>
        <p:spPr>
          <a:xfrm>
            <a:off x="5991225" y="625475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0939708-29C6-4B41-B537-6CA9F81ECD95}"/>
              </a:ext>
            </a:extLst>
          </p:cNvPr>
          <p:cNvSpPr/>
          <p:nvPr/>
        </p:nvSpPr>
        <p:spPr>
          <a:xfrm>
            <a:off x="3074988" y="2835275"/>
            <a:ext cx="2836862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42EBD51-BCD5-4AA7-9EFF-0BA536168B15}"/>
              </a:ext>
            </a:extLst>
          </p:cNvPr>
          <p:cNvSpPr/>
          <p:nvPr/>
        </p:nvSpPr>
        <p:spPr>
          <a:xfrm>
            <a:off x="5997575" y="2835275"/>
            <a:ext cx="2838450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635B688-4B9E-463B-AA67-30C37F283525}"/>
              </a:ext>
            </a:extLst>
          </p:cNvPr>
          <p:cNvSpPr/>
          <p:nvPr/>
        </p:nvSpPr>
        <p:spPr>
          <a:xfrm>
            <a:off x="3074988" y="4594225"/>
            <a:ext cx="2836862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B3BA275-AFEE-4306-8BCD-53DBC8BE7F3C}"/>
              </a:ext>
            </a:extLst>
          </p:cNvPr>
          <p:cNvSpPr/>
          <p:nvPr/>
        </p:nvSpPr>
        <p:spPr>
          <a:xfrm>
            <a:off x="5997575" y="4594225"/>
            <a:ext cx="2838450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撤退する戦略</a:t>
            </a:r>
          </a:p>
        </p:txBody>
      </p:sp>
      <p:sp>
        <p:nvSpPr>
          <p:cNvPr id="2066" name="テキスト ボックス 19">
            <a:extLst>
              <a:ext uri="{FF2B5EF4-FFF2-40B4-BE49-F238E27FC236}">
                <a16:creationId xmlns:a16="http://schemas.microsoft.com/office/drawing/2014/main" id="{AFC47891-A793-44E2-9C54-0CD378159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71513"/>
            <a:ext cx="2747962" cy="352425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強み（</a:t>
            </a:r>
            <a:r>
              <a:rPr lang="en-US" altLang="ja-JP">
                <a:solidFill>
                  <a:schemeClr val="bg1"/>
                </a:solidFill>
              </a:rPr>
              <a:t>Strength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7" name="テキスト ボックス 20">
            <a:extLst>
              <a:ext uri="{FF2B5EF4-FFF2-40B4-BE49-F238E27FC236}">
                <a16:creationId xmlns:a16="http://schemas.microsoft.com/office/drawing/2014/main" id="{1EEE1F62-726A-4D74-BDF1-8147C4929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68338"/>
            <a:ext cx="2740025" cy="352425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弱み（</a:t>
            </a:r>
            <a:r>
              <a:rPr lang="en-US" altLang="ja-JP">
                <a:solidFill>
                  <a:schemeClr val="bg1"/>
                </a:solidFill>
              </a:rPr>
              <a:t>Weakness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8" name="テキスト ボックス 21">
            <a:extLst>
              <a:ext uri="{FF2B5EF4-FFF2-40B4-BE49-F238E27FC236}">
                <a16:creationId xmlns:a16="http://schemas.microsoft.com/office/drawing/2014/main" id="{B8B443B9-DD06-45D6-B8FF-CE6BDE4BC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855913"/>
            <a:ext cx="2379663" cy="3540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機会（</a:t>
            </a:r>
            <a:r>
              <a:rPr lang="en-US" altLang="ja-JP">
                <a:solidFill>
                  <a:schemeClr val="bg1"/>
                </a:solidFill>
              </a:rPr>
              <a:t>Opportunity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9" name="テキスト ボックス 22">
            <a:extLst>
              <a:ext uri="{FF2B5EF4-FFF2-40B4-BE49-F238E27FC236}">
                <a16:creationId xmlns:a16="http://schemas.microsoft.com/office/drawing/2014/main" id="{2EE341FD-FB38-4A46-8F1E-C6F6C2DAE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4614863"/>
            <a:ext cx="2376488" cy="3540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脅威（</a:t>
            </a:r>
            <a:r>
              <a:rPr lang="en-US" altLang="ja-JP">
                <a:solidFill>
                  <a:schemeClr val="bg1"/>
                </a:solidFill>
              </a:rPr>
              <a:t>Threat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84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2021-08-07T14:45:09Z</dcterms:modified>
</cp:coreProperties>
</file>