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7D5DE2F-8EF6-4406-9AAC-2AEC9017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B8044E6-2396-4F59-AC41-752BD9A471B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A5C136-6896-446D-B4C7-15D7B5B15C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3DAD0FD-BE0A-4CC9-8F63-3302755E04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6481BFB-88CD-495A-84DA-FD1281390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AB2EAEB-9FF3-42D9-B79B-D1150FB8CD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86D9F56-EABB-4B1D-899C-CE1C183BDF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877CBEE-331D-42A8-9993-4674825A48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1C257A9-61DF-4C15-850F-7472E16D86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956BE33-D04A-4955-BFB0-9F9173D84D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E50D231-3446-41C5-881E-FB66F6220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0242EB8-6A70-4431-B4DE-EA523F734C8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5831BF-9BF3-49EA-8AE3-E133C2C5E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AE427-7BA8-44EB-9547-D5689491109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6B62F6-A445-481E-A4F9-1F6B1EA59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D7DB1E-D718-4319-BE09-59ABF688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9D94E-3183-43FC-995E-D1A7256118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565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8FB73B-BC07-49C4-B8DD-34F20E0E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54C71-68E2-461F-AB32-35BADC9F543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374B8D-3CB1-4BCF-9795-73A95FE0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60D22B-71EF-49CB-837A-02E59369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8E45A-9D9C-4852-83B0-FCA4D5A41D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692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CA66D5F-D01A-4BB9-A830-131BA693E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C5391-0CFD-49A5-82CF-66130C336A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E8312A-AC29-4FC8-A8B0-B2CCDB942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4FD7B5-9F44-482F-8DF2-F687AB7A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41805-43C3-4FB4-BB8E-2BA18B1329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31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DEA430-8DC2-427B-9860-8628849E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DDA18-2156-45C9-B347-81CD8A6C9AE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373777-5DC5-4C62-AF3F-E7F3F31D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6B9778-E0D5-44D2-8975-6AD82524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9394F-E3B3-4A6A-ACD3-706B4245FD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707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7772FF-2AEC-4E74-B114-A7CA20C3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D999A-15DB-48BF-AB6E-1C3652EA8DA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9B1753-A704-4A2E-94FB-700D9C30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C0B155-87BD-4313-A143-2E18A93C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86EC9-05A0-48CB-BDDD-9CC11E8CCA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432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98013F7-6BCC-4E0A-9FDB-FE44ACF09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5A877-7BD9-4995-8FFC-E4F5461F63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97C31EF-0D0C-43A9-87A0-1ED81538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2066216-BFDB-4190-A1FE-45B098DF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8AF73-CB00-4C63-A47B-B5C5A8A377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413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DBE0AB-0D86-4228-AD7A-B7493C55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97DF-7E36-43F5-84DF-445CF40762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E7A7953-BE80-4C64-BF7A-E4153BF01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555F5B3-A116-47A7-9A2F-E5DEF64C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3B42F-3FDA-4A17-ADF7-31AB0C397E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987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93C453C-E30F-47C5-9961-18B096789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4B444-9C39-460D-892D-1B484A4185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B58970E-75F2-454A-8FFA-0B3E1F0DD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DD0BD87-6E38-4337-9F44-9209BF57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E9C10-B13D-4293-9908-1C8F562FCF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254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404D659-6405-41B2-A906-8EA12922C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1C7A1-D195-4641-B78E-08EDE4772F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562EE72-3FD0-4278-A676-A32F302D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7D18822-D1D1-4E90-85D3-52F91494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B2467-F9B8-40EF-BDA0-850D7374DD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15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3D735C1-9402-4E2C-B635-46CAA33A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5AD8E-9892-48AA-B4DD-AA580AEF83F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73F1591-DCE9-4122-8AAC-85DF4E35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5E7A33-9506-47E5-81CB-A421B3B9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702D7-87CE-45F6-8B67-296488A552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20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36777F3-6870-4F7C-9163-4BA08A1D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E1593-8A6B-4389-BE83-2BFD73FDA2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4679B72-A1CC-4FAE-AE13-BE927BDF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C946720-2012-481A-A7BF-C25A19A2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048B-542D-433F-8122-44D928BEFD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04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A956A85-A665-4C10-A29D-B042C2F230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49508AC-C3EB-44B4-B6A0-8A546FDB51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0FBCB4-4DA5-4CD9-B06C-57199ED2A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F1F609-B93C-4AF6-894C-2F6A303B62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91675D-2C0D-4DE1-92A7-FE863042D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EA2C37-3186-4A73-8C66-4DC056E1D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B943654-4411-4408-A999-91D373763F1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5AD8E5B-27F7-4E46-A82A-AEB7A8AF7BF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22541D5-9E0E-4DBE-9F04-7FD0DA53F4AF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ACB70C8-3CFA-49F6-9B30-D0E435136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F5F0991-CEF9-4521-AE93-97BD76A327F7}"/>
              </a:ext>
            </a:extLst>
          </p:cNvPr>
          <p:cNvSpPr/>
          <p:nvPr/>
        </p:nvSpPr>
        <p:spPr>
          <a:xfrm>
            <a:off x="2974975" y="2416175"/>
            <a:ext cx="5972175" cy="387032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戦略策定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64DB667-AE73-4F2D-B984-8BEA73A13599}"/>
              </a:ext>
            </a:extLst>
          </p:cNvPr>
          <p:cNvSpPr/>
          <p:nvPr/>
        </p:nvSpPr>
        <p:spPr>
          <a:xfrm>
            <a:off x="3074988" y="3225800"/>
            <a:ext cx="2836862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66E026B-9F1C-47E5-9F83-28295421572E}"/>
              </a:ext>
            </a:extLst>
          </p:cNvPr>
          <p:cNvSpPr/>
          <p:nvPr/>
        </p:nvSpPr>
        <p:spPr>
          <a:xfrm>
            <a:off x="5997575" y="3225800"/>
            <a:ext cx="2838450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17580F-DD8C-4405-9442-FB416BD4D5AD}"/>
              </a:ext>
            </a:extLst>
          </p:cNvPr>
          <p:cNvSpPr/>
          <p:nvPr/>
        </p:nvSpPr>
        <p:spPr>
          <a:xfrm>
            <a:off x="3074988" y="4983163"/>
            <a:ext cx="2836862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5CBFEE2-8C85-4F49-909C-11AD17171A5F}"/>
              </a:ext>
            </a:extLst>
          </p:cNvPr>
          <p:cNvSpPr/>
          <p:nvPr/>
        </p:nvSpPr>
        <p:spPr>
          <a:xfrm>
            <a:off x="5997575" y="4983163"/>
            <a:ext cx="2838450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ABECBF8D-97C4-4756-9C1D-3A11359C896F}"/>
              </a:ext>
            </a:extLst>
          </p:cNvPr>
          <p:cNvSpPr/>
          <p:nvPr/>
        </p:nvSpPr>
        <p:spPr>
          <a:xfrm>
            <a:off x="149225" y="2814638"/>
            <a:ext cx="2784475" cy="1595437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8E5C9B04-1A30-45BF-80E9-3FF421068949}"/>
              </a:ext>
            </a:extLst>
          </p:cNvPr>
          <p:cNvSpPr/>
          <p:nvPr/>
        </p:nvSpPr>
        <p:spPr>
          <a:xfrm>
            <a:off x="149225" y="4572000"/>
            <a:ext cx="2784475" cy="1597025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BAC336AA-5894-44E0-ACCA-927BCCE567ED}"/>
              </a:ext>
            </a:extLst>
          </p:cNvPr>
          <p:cNvSpPr/>
          <p:nvPr/>
        </p:nvSpPr>
        <p:spPr>
          <a:xfrm>
            <a:off x="3065463" y="625475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FBC832DF-D651-4D9D-8077-62BAE8F62E02}"/>
              </a:ext>
            </a:extLst>
          </p:cNvPr>
          <p:cNvSpPr/>
          <p:nvPr/>
        </p:nvSpPr>
        <p:spPr>
          <a:xfrm>
            <a:off x="5991225" y="625475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23526AB-AFA7-4FC3-9250-47B67068A521}"/>
              </a:ext>
            </a:extLst>
          </p:cNvPr>
          <p:cNvSpPr/>
          <p:nvPr/>
        </p:nvSpPr>
        <p:spPr>
          <a:xfrm>
            <a:off x="3074988" y="2835275"/>
            <a:ext cx="2836862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9B08821-AD6A-429F-AE24-D650AD08D544}"/>
              </a:ext>
            </a:extLst>
          </p:cNvPr>
          <p:cNvSpPr/>
          <p:nvPr/>
        </p:nvSpPr>
        <p:spPr>
          <a:xfrm>
            <a:off x="5997575" y="2835275"/>
            <a:ext cx="2838450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913ADF9-64EC-4BC8-AF5F-F3966A26885E}"/>
              </a:ext>
            </a:extLst>
          </p:cNvPr>
          <p:cNvSpPr/>
          <p:nvPr/>
        </p:nvSpPr>
        <p:spPr>
          <a:xfrm>
            <a:off x="3074988" y="4594225"/>
            <a:ext cx="2836862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D31CF93-D749-4543-B004-2C77623B5DB4}"/>
              </a:ext>
            </a:extLst>
          </p:cNvPr>
          <p:cNvSpPr/>
          <p:nvPr/>
        </p:nvSpPr>
        <p:spPr>
          <a:xfrm>
            <a:off x="5997575" y="4594225"/>
            <a:ext cx="2838450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撤退する戦略</a:t>
            </a:r>
          </a:p>
        </p:txBody>
      </p:sp>
      <p:sp>
        <p:nvSpPr>
          <p:cNvPr id="2066" name="テキスト ボックス 19">
            <a:extLst>
              <a:ext uri="{FF2B5EF4-FFF2-40B4-BE49-F238E27FC236}">
                <a16:creationId xmlns:a16="http://schemas.microsoft.com/office/drawing/2014/main" id="{57E75083-469E-4208-A28C-E789B063D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71513"/>
            <a:ext cx="2747962" cy="3524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強み（</a:t>
            </a:r>
            <a:r>
              <a:rPr lang="en-US" altLang="ja-JP">
                <a:solidFill>
                  <a:schemeClr val="bg1"/>
                </a:solidFill>
              </a:rPr>
              <a:t>Strength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7" name="テキスト ボックス 20">
            <a:extLst>
              <a:ext uri="{FF2B5EF4-FFF2-40B4-BE49-F238E27FC236}">
                <a16:creationId xmlns:a16="http://schemas.microsoft.com/office/drawing/2014/main" id="{C88EB051-ECDC-4F6A-A724-EC7F68BC4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68338"/>
            <a:ext cx="2740025" cy="3524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弱み（</a:t>
            </a:r>
            <a:r>
              <a:rPr lang="en-US" altLang="ja-JP">
                <a:solidFill>
                  <a:schemeClr val="bg1"/>
                </a:solidFill>
              </a:rPr>
              <a:t>Weakness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8" name="テキスト ボックス 21">
            <a:extLst>
              <a:ext uri="{FF2B5EF4-FFF2-40B4-BE49-F238E27FC236}">
                <a16:creationId xmlns:a16="http://schemas.microsoft.com/office/drawing/2014/main" id="{B46EB90D-4D75-4E01-AA27-764C78238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855913"/>
            <a:ext cx="2379663" cy="3540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機会（</a:t>
            </a:r>
            <a:r>
              <a:rPr lang="en-US" altLang="ja-JP">
                <a:solidFill>
                  <a:schemeClr val="bg1"/>
                </a:solidFill>
              </a:rPr>
              <a:t>Opportunity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9" name="テキスト ボックス 22">
            <a:extLst>
              <a:ext uri="{FF2B5EF4-FFF2-40B4-BE49-F238E27FC236}">
                <a16:creationId xmlns:a16="http://schemas.microsoft.com/office/drawing/2014/main" id="{8B2770ED-2755-4599-A1FC-55146AF44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614863"/>
            <a:ext cx="2376488" cy="3540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脅威（</a:t>
            </a:r>
            <a:r>
              <a:rPr lang="en-US" altLang="ja-JP">
                <a:solidFill>
                  <a:schemeClr val="bg1"/>
                </a:solidFill>
              </a:rPr>
              <a:t>Threat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84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やや硬い印象のSWOT分析のテンプレートです。SWOT分析と、そこから導き出された戦略を記載できるタイプです。企画書・提案書などにご活用ください。</dc:description>
  <cp:revision>10</cp:revision>
  <dcterms:created xsi:type="dcterms:W3CDTF">2009-02-20T09:16:29Z</dcterms:created>
  <dcterms:modified xsi:type="dcterms:W3CDTF">2021-08-07T14:44:38Z</dcterms:modified>
</cp:coreProperties>
</file>