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F691A75-328A-49EC-9087-BC0FDA95A2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D88CA3D-50AB-462F-A487-E0305920A75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14A95A8-B59C-473D-B42F-C85E21A625A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CAD905C-E848-4FB6-8A76-CB2B014FB2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A8E227A-6088-4494-8206-1643D28B96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6C686CA-7AE0-41C6-9F6B-5FE50354849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AD5BD39-85C8-40BE-A1CF-B6DF0820F4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3888FC3-3B1E-4F02-B950-5A4221912D7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A351831-DD90-41F1-B980-BEE253616F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D3C3058-46C9-4C97-8DA6-32E3359EE3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18D8D58-6D0E-469C-A818-EA1611F7E3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ED0F236-355A-4325-A6C1-2DA051B87E7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C5D481-D8B5-40DB-BE6D-FB7CAC4BE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6A93B-2A14-44C7-A8EF-EF20ACB0942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A274098-CDEB-46D7-8CB6-95935B5D4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19D14BB-04A4-4CE5-89E9-C1DDB2C7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AA794-3AD8-468D-949A-66D077366DC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6519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1AEAD51-231F-45F9-95AB-689555D4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803A5-67AE-462F-970C-411CE3FE8F7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11FB3B-5B80-4683-925D-D7606437C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725CCD-BD7E-4C99-ACDD-A4A8EFC7C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BC362-9778-46CF-A8D9-84167A6FD3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757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831BE3C-FF0B-4500-A8F5-788755480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5BE03-6359-4C12-A202-064803C1942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0D36DB-84BB-4F50-970F-1B1DBF4A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A990D54-FF71-4B24-AD8B-E8E99A1F7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30194-E141-48D5-B690-9EFBD3E703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8041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A25EF43-E416-4EA9-9AE6-D4884DF45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95967-44F2-4AE2-A69E-12DD7B73BB3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D91BF0-F600-456D-AC40-B98BFC7A6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621C9E8-FAC2-4C9D-A96F-106B21635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8FF01-E32F-4BB7-912E-80DF54F8DA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810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5394B1E-5C8E-4454-9DA5-150699C5C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4C83A-5CFA-4A31-97D2-930B72D0FE2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B2246D-F5E8-43EF-B1D5-23A5EDBD7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0EA10C9-C1C7-4B37-9F8F-D6154DDEE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C01D7C-AB9D-4971-A018-6409635878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473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6672FAB-45EC-4380-B7EB-E0988784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974F2-2276-4F5F-BA1C-4031345C0EC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8E5D8C6-9036-49DE-8277-98AE95E71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B4F2481-10E1-4403-AC54-FD0111281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4D742-A111-4221-8626-49960DB23E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100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803F157-E1E0-4178-8F02-9C70DDBD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C6B8E-E1F4-46F7-9117-17F6760E598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4B4C5B0-8752-448B-AF7C-8A49FE4E1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15E9CF5-43F1-40E6-AF87-606325487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1B029-0053-4B39-8ED1-919FC310B9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322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39F98BD-6CFB-433A-900E-701846A85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1055F-88D0-4C53-8D67-6C6655AC4CE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4BB19C2-D61E-4666-A965-DB809370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14CA5E0-561C-4F93-9D58-DEBE9DEA4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D975E-C58D-43F1-B5A4-696E75BFAB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99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522E2A0-3914-4FC6-B680-45FF0CE4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4021F-478A-4883-9F16-A070033DC7B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78490E2-A19F-41E7-9869-1EA28F19E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235C8F5-F02B-455E-BEEA-A0317DC26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FD48F-6155-4EEA-9483-7C1DF8C8FC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1929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645B958-1379-46D5-AFE0-1563F229A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00DDF-098D-41E9-9B5C-3107E8A15C9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86124A2-9859-4AEE-A8BE-8562BB8F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FD93D38-3FC3-4486-93DF-8618649E3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40B88-90C4-4622-BF40-9509BCC7B8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4474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D24046E-5EEA-47C6-8EB8-9BFD2A477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4ADA6-1239-49F7-8911-17EEFF2F1CB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9970C2D-7D1B-4331-A14C-145D3F1D9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BA0B415-BCF8-45AF-8054-1211E4B8A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B3272-8EBC-401C-9F92-0CB45352EF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112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8F914D3-6F6F-4B9C-AD46-E64C2B30880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3A7FC97-E5E6-4204-95BF-AB7BC7D05C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97D051-2222-4F5F-8471-A49CDDC3A7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F9C28F0-E6A7-4154-A074-85227EC0D9B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7D2896C-01AA-4BD9-B109-61C9CF22DA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7DCD3A-7977-40A5-AC0A-56BDEC1CF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46503F-EDA9-4E59-B152-5EB049B44C4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AA539F7-3486-480A-9185-07E2561E7985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AE3851DE-7DFF-4D27-9E53-AEE9C385488F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ECF0EDE5-A980-4BB5-834A-A1152EB25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CFA44FE-CC91-4908-86AD-5CFFD875C95E}"/>
              </a:ext>
            </a:extLst>
          </p:cNvPr>
          <p:cNvSpPr/>
          <p:nvPr/>
        </p:nvSpPr>
        <p:spPr>
          <a:xfrm>
            <a:off x="2974975" y="2416175"/>
            <a:ext cx="5972175" cy="38703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戦略策定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63641CF-7AEA-409C-9172-CCD3270846E3}"/>
              </a:ext>
            </a:extLst>
          </p:cNvPr>
          <p:cNvSpPr/>
          <p:nvPr/>
        </p:nvSpPr>
        <p:spPr>
          <a:xfrm>
            <a:off x="3074988" y="3225800"/>
            <a:ext cx="2836862" cy="11842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F5F5F83-35B9-4AF8-9301-C15F34E6CC91}"/>
              </a:ext>
            </a:extLst>
          </p:cNvPr>
          <p:cNvSpPr/>
          <p:nvPr/>
        </p:nvSpPr>
        <p:spPr>
          <a:xfrm>
            <a:off x="5997575" y="3225800"/>
            <a:ext cx="2838450" cy="11842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1A919CA-69A2-4F03-A2B6-121FDB3F6369}"/>
              </a:ext>
            </a:extLst>
          </p:cNvPr>
          <p:cNvSpPr/>
          <p:nvPr/>
        </p:nvSpPr>
        <p:spPr>
          <a:xfrm>
            <a:off x="3074988" y="4983163"/>
            <a:ext cx="2836862" cy="11858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A0DB8BF-34EC-4CC4-AE58-342489C2F041}"/>
              </a:ext>
            </a:extLst>
          </p:cNvPr>
          <p:cNvSpPr/>
          <p:nvPr/>
        </p:nvSpPr>
        <p:spPr>
          <a:xfrm>
            <a:off x="5997575" y="4983163"/>
            <a:ext cx="2838450" cy="11858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4" name="右矢印吹き出し 13">
            <a:extLst>
              <a:ext uri="{FF2B5EF4-FFF2-40B4-BE49-F238E27FC236}">
                <a16:creationId xmlns:a16="http://schemas.microsoft.com/office/drawing/2014/main" id="{D4F656CA-5AC1-4F54-863F-592FAAB674A4}"/>
              </a:ext>
            </a:extLst>
          </p:cNvPr>
          <p:cNvSpPr/>
          <p:nvPr/>
        </p:nvSpPr>
        <p:spPr>
          <a:xfrm>
            <a:off x="149225" y="2814638"/>
            <a:ext cx="2784475" cy="1595437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715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5" name="右矢印吹き出し 14">
            <a:extLst>
              <a:ext uri="{FF2B5EF4-FFF2-40B4-BE49-F238E27FC236}">
                <a16:creationId xmlns:a16="http://schemas.microsoft.com/office/drawing/2014/main" id="{481EB7D0-50BD-43E6-B3C0-2168CC18D941}"/>
              </a:ext>
            </a:extLst>
          </p:cNvPr>
          <p:cNvSpPr/>
          <p:nvPr/>
        </p:nvSpPr>
        <p:spPr>
          <a:xfrm>
            <a:off x="149225" y="4572000"/>
            <a:ext cx="2784475" cy="1597025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232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16" name="下矢印吹き出し 15">
            <a:extLst>
              <a:ext uri="{FF2B5EF4-FFF2-40B4-BE49-F238E27FC236}">
                <a16:creationId xmlns:a16="http://schemas.microsoft.com/office/drawing/2014/main" id="{82F9DFA0-D86B-49A8-9BA3-26CC01C8F864}"/>
              </a:ext>
            </a:extLst>
          </p:cNvPr>
          <p:cNvSpPr/>
          <p:nvPr/>
        </p:nvSpPr>
        <p:spPr>
          <a:xfrm>
            <a:off x="3065463" y="625475"/>
            <a:ext cx="2836862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24" name="下矢印吹き出し 23">
            <a:extLst>
              <a:ext uri="{FF2B5EF4-FFF2-40B4-BE49-F238E27FC236}">
                <a16:creationId xmlns:a16="http://schemas.microsoft.com/office/drawing/2014/main" id="{F4621B0E-119A-4B10-A32D-DBFA294DF895}"/>
              </a:ext>
            </a:extLst>
          </p:cNvPr>
          <p:cNvSpPr/>
          <p:nvPr/>
        </p:nvSpPr>
        <p:spPr>
          <a:xfrm>
            <a:off x="5991225" y="625475"/>
            <a:ext cx="2836863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1BC94B0-1993-4678-9208-B035B098AD9D}"/>
              </a:ext>
            </a:extLst>
          </p:cNvPr>
          <p:cNvSpPr/>
          <p:nvPr/>
        </p:nvSpPr>
        <p:spPr>
          <a:xfrm>
            <a:off x="3074988" y="2835275"/>
            <a:ext cx="2836862" cy="3889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強みを活かす戦略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BBDFC2D-8EF0-4B74-A675-813A57390936}"/>
              </a:ext>
            </a:extLst>
          </p:cNvPr>
          <p:cNvSpPr/>
          <p:nvPr/>
        </p:nvSpPr>
        <p:spPr>
          <a:xfrm>
            <a:off x="5997575" y="2835275"/>
            <a:ext cx="2838450" cy="3889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弱みを克服する戦略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662F0C5-1027-4151-89A2-3CA53E9D4D07}"/>
              </a:ext>
            </a:extLst>
          </p:cNvPr>
          <p:cNvSpPr/>
          <p:nvPr/>
        </p:nvSpPr>
        <p:spPr>
          <a:xfrm>
            <a:off x="3074988" y="4594225"/>
            <a:ext cx="2836862" cy="3873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縮小する戦略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130E107-11A5-4F1A-AE90-B89A46464F3B}"/>
              </a:ext>
            </a:extLst>
          </p:cNvPr>
          <p:cNvSpPr/>
          <p:nvPr/>
        </p:nvSpPr>
        <p:spPr>
          <a:xfrm>
            <a:off x="5997575" y="4594225"/>
            <a:ext cx="2838450" cy="3873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撤退する戦略</a:t>
            </a:r>
          </a:p>
        </p:txBody>
      </p:sp>
      <p:sp>
        <p:nvSpPr>
          <p:cNvPr id="2066" name="テキスト ボックス 19">
            <a:extLst>
              <a:ext uri="{FF2B5EF4-FFF2-40B4-BE49-F238E27FC236}">
                <a16:creationId xmlns:a16="http://schemas.microsoft.com/office/drawing/2014/main" id="{E37074C1-49E1-4961-A909-C0F61A5A8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671513"/>
            <a:ext cx="2747962" cy="352425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強み（</a:t>
            </a:r>
            <a:r>
              <a:rPr lang="en-US" altLang="ja-JP">
                <a:solidFill>
                  <a:schemeClr val="bg1"/>
                </a:solidFill>
              </a:rPr>
              <a:t>Strength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2067" name="テキスト ボックス 20">
            <a:extLst>
              <a:ext uri="{FF2B5EF4-FFF2-40B4-BE49-F238E27FC236}">
                <a16:creationId xmlns:a16="http://schemas.microsoft.com/office/drawing/2014/main" id="{080C6853-8DA3-404A-B069-7018BF70E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668338"/>
            <a:ext cx="2740025" cy="352425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弱み（</a:t>
            </a:r>
            <a:r>
              <a:rPr lang="en-US" altLang="ja-JP">
                <a:solidFill>
                  <a:schemeClr val="bg1"/>
                </a:solidFill>
              </a:rPr>
              <a:t>Weakness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2068" name="テキスト ボックス 21">
            <a:extLst>
              <a:ext uri="{FF2B5EF4-FFF2-40B4-BE49-F238E27FC236}">
                <a16:creationId xmlns:a16="http://schemas.microsoft.com/office/drawing/2014/main" id="{78DDD953-7B6E-41C7-A5DE-17AF1970B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2855913"/>
            <a:ext cx="2379663" cy="354012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機会（</a:t>
            </a:r>
            <a:r>
              <a:rPr lang="en-US" altLang="ja-JP">
                <a:solidFill>
                  <a:schemeClr val="bg1"/>
                </a:solidFill>
              </a:rPr>
              <a:t>Opportunity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2069" name="テキスト ボックス 22">
            <a:extLst>
              <a:ext uri="{FF2B5EF4-FFF2-40B4-BE49-F238E27FC236}">
                <a16:creationId xmlns:a16="http://schemas.microsoft.com/office/drawing/2014/main" id="{13F44E20-7E27-4DA4-BE73-904DF0744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4614863"/>
            <a:ext cx="2376488" cy="354012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bg1"/>
                </a:solidFill>
              </a:rPr>
              <a:t>脅威（</a:t>
            </a:r>
            <a:r>
              <a:rPr lang="en-US" altLang="ja-JP">
                <a:solidFill>
                  <a:schemeClr val="bg1"/>
                </a:solidFill>
              </a:rPr>
              <a:t>Threat</a:t>
            </a:r>
            <a:r>
              <a:rPr lang="ja-JP" altLang="en-US">
                <a:solidFill>
                  <a:schemeClr val="bg1"/>
                </a:solidFill>
              </a:rPr>
              <a:t>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84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やや硬い印象のSWOT分析のテンプレートです。SWOT分析と、そこから導き出された戦略を記載できるタイプです。企画書・提案書などにご活用ください。</dc:description>
  <cp:revision>9</cp:revision>
  <dcterms:created xsi:type="dcterms:W3CDTF">2009-02-20T09:16:29Z</dcterms:created>
  <dcterms:modified xsi:type="dcterms:W3CDTF">2021-08-07T14:44:08Z</dcterms:modified>
</cp:coreProperties>
</file>