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EF86373-DD86-44C3-A5D9-A3D5CDB583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7A9A668-B33D-470A-B70A-A445C16C257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F3C2022-E311-4D2C-B37D-93B99711F0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F58A5FF-4677-4D99-9EB8-E1B2F3F8CF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9AF74D0-4DCB-40FF-8BE7-08504A6BE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4C5737C-D1D3-4ABF-81CC-54F4801959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A3BAE4E-8549-459A-B6E1-E54B0A1208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AF5F004-03BC-45B7-BEE7-D7EF01DCB00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D384AD4-B032-448F-89BD-CCF3041254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B368E4BB-0EA2-41D2-874D-8E3A924460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6601D15-DEEA-4DB0-AACD-BF0F1ACBB2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6A56939-45D1-42D0-92B2-827570238EF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D9BA8D9-AAED-41D7-957F-B5EBBE4A8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B68AC-1424-4D97-A296-CB5B98D6964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ED29395-CC1F-45E4-980B-AD33191C2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55F89AC-BD99-4421-858D-B7CBC5712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10BE2-CF94-42A3-9314-EC7DC4E3E7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715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0E2F0BA-DE2A-400C-BCEB-8D5EC3195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75762-DA0B-455B-990B-444F85D715B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8727E3A-3BEC-41E2-900D-6665944E7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4EB3298-3AFF-46B6-8EFC-AC783DD9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BCB91-2582-467F-BAB3-05AA67B175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319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0117E94-95F0-442A-A39A-4E90F9562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FC724-AA2A-4447-A3B5-39336F15C88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5708AFA-C6C3-4825-AD80-60370ADC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957A973-B042-4615-8349-BFA1F5DCB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27ABCD-45D4-4E22-9275-D69C21DBCC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8479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20E463A-C350-4F90-9697-BF5CEB9FA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42AD0-EA4A-4CBE-8DA0-18757089756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297EA4C-4C8D-4969-A6FB-763DDBE9D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D9D9BED-B355-41DF-BA15-AB49A2BCE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9AB39-9A5C-4850-B92B-6822CC27425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3700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26E148-F32E-4970-BE6F-573DBFE26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034F3-E314-4DA8-8341-245E52B4A26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B6028F2-FE0E-4BB4-A8DF-32286EF77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4D7AF0D-068D-4FAE-B30F-6C16E559E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9179D-4AB7-4478-93CE-64610F8F9D9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547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3791060-3334-4070-806A-24488AC64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659E0-5BBC-4C64-8436-CC6DC2F9BB0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31DFD36-46CC-4E8E-8149-E321DF3D6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8D41EA5-7D3B-47F4-AA3E-E3DFEEA8E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50905-199A-4A80-9FAC-B014932AAB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120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B953F84-6BC9-4B1F-9644-5F29F22B0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D2EA-ED4F-4DE1-A491-6D4164F4286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F5931AF-4EAA-426F-B349-0893B177D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DD9731A-650C-44BB-AF26-1971C9647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CB680-6A01-4DEB-91D0-B92ED27087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4035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15CF6BE-5BFB-42F3-A67F-77B7C9FB2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67EEE-9BFE-4F29-B05D-98250D4D5EC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6875EDA-3EE7-4311-A04F-CAA7FAD90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52291AA-CEA4-4C08-95C7-47FB4F640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4971B-565D-49CD-A2A1-CF82176F34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1103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631086B-510E-49D9-9010-5565127A5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7991F-0782-4A41-AD2D-7CCCEB95E4C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4F7A3F7-FDBE-42D5-88BB-7991CF87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1260C60-2E94-49B1-B0B7-B4A162E2F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FB6D2-04F4-4B74-852E-7D41D38A92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76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869D673-4691-495F-9B59-4153B75F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0B37A-A2A0-4499-882E-E7EB3A4ADA3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3E4E468-7A5C-4C0D-BB3C-0EFAB99C4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0E8B530-0430-498D-BCA2-AB23DBB10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5B617-BD66-445A-B17E-0DA0D19BBD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1734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90E12BD-408F-4E01-B338-84BA11B81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9BA08-C3A6-44E1-AD60-F4C9090817B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1C8AFDC-F9A8-49FB-9308-2AB77BCC1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F012C2A-E9D5-46E8-A04F-A1E9E0E61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B930F-CE64-40F2-A6D7-929E935E04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649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7062C71-D5FD-43A2-912E-53D9A64CD6C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8FF0CAE-04AA-4769-B73A-D0A68F62A5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026DE2B-D34D-43FF-A91E-3B4CAAFA82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6D63CB8-0C6C-4D52-8442-74D29DDE226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E16910A-8D0B-45F2-B3C1-69868D4657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58B22FC-3200-4108-8C64-000CAC55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6376D37-1084-42CD-A1DD-A9D5E7C0E9F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5B31444-57F5-4868-9379-6512A968BBF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36FA207-CC2D-4293-B665-5E56F3871955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43A91522-469D-4550-BB99-1A3446548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02B2190-AF53-41D8-A0E3-8A230481C560}"/>
              </a:ext>
            </a:extLst>
          </p:cNvPr>
          <p:cNvSpPr/>
          <p:nvPr/>
        </p:nvSpPr>
        <p:spPr>
          <a:xfrm>
            <a:off x="1223963" y="1260475"/>
            <a:ext cx="3708400" cy="1762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581CCF9-39C9-4D19-95C3-076CBE3D95FC}"/>
              </a:ext>
            </a:extLst>
          </p:cNvPr>
          <p:cNvSpPr/>
          <p:nvPr/>
        </p:nvSpPr>
        <p:spPr>
          <a:xfrm>
            <a:off x="5008563" y="1260475"/>
            <a:ext cx="3706812" cy="1762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EFDFA75-CC85-4F11-8760-B71A7603AAEF}"/>
              </a:ext>
            </a:extLst>
          </p:cNvPr>
          <p:cNvSpPr/>
          <p:nvPr/>
        </p:nvSpPr>
        <p:spPr>
          <a:xfrm>
            <a:off x="1223963" y="3094038"/>
            <a:ext cx="3708400" cy="17605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3900489-70F1-4B1E-B886-5CEBA9BC4466}"/>
              </a:ext>
            </a:extLst>
          </p:cNvPr>
          <p:cNvSpPr/>
          <p:nvPr/>
        </p:nvSpPr>
        <p:spPr>
          <a:xfrm>
            <a:off x="5008563" y="3094038"/>
            <a:ext cx="3706812" cy="17605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9BBAE2C-A8B5-40DA-A820-63750E7D962D}"/>
              </a:ext>
            </a:extLst>
          </p:cNvPr>
          <p:cNvSpPr/>
          <p:nvPr/>
        </p:nvSpPr>
        <p:spPr>
          <a:xfrm>
            <a:off x="428625" y="1260475"/>
            <a:ext cx="723900" cy="1762125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内部環境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314A459-F699-4BBE-8B84-7C571E5363CA}"/>
              </a:ext>
            </a:extLst>
          </p:cNvPr>
          <p:cNvSpPr/>
          <p:nvPr/>
        </p:nvSpPr>
        <p:spPr>
          <a:xfrm>
            <a:off x="428625" y="3094038"/>
            <a:ext cx="723900" cy="1760537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外部環境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E9B0CF4-EA80-40D3-A518-C5AE297AD9AA}"/>
              </a:ext>
            </a:extLst>
          </p:cNvPr>
          <p:cNvSpPr/>
          <p:nvPr/>
        </p:nvSpPr>
        <p:spPr>
          <a:xfrm>
            <a:off x="1223963" y="639763"/>
            <a:ext cx="3708400" cy="550862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好影響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273EC9E-7BFA-4C0D-B16E-AED3CAB37059}"/>
              </a:ext>
            </a:extLst>
          </p:cNvPr>
          <p:cNvSpPr/>
          <p:nvPr/>
        </p:nvSpPr>
        <p:spPr>
          <a:xfrm>
            <a:off x="5008563" y="639763"/>
            <a:ext cx="3706812" cy="550862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悪影響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FDA0DDB-B048-4577-AB92-BD69D601A9A9}"/>
              </a:ext>
            </a:extLst>
          </p:cNvPr>
          <p:cNvSpPr/>
          <p:nvPr/>
        </p:nvSpPr>
        <p:spPr>
          <a:xfrm>
            <a:off x="431800" y="4991100"/>
            <a:ext cx="8272463" cy="122396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62" name="テキスト ボックス 32">
            <a:extLst>
              <a:ext uri="{FF2B5EF4-FFF2-40B4-BE49-F238E27FC236}">
                <a16:creationId xmlns:a16="http://schemas.microsoft.com/office/drawing/2014/main" id="{855337C5-8282-4BBA-9035-2F78543EF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2428875"/>
            <a:ext cx="46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S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3" name="テキスト ボックス 33">
            <a:extLst>
              <a:ext uri="{FF2B5EF4-FFF2-40B4-BE49-F238E27FC236}">
                <a16:creationId xmlns:a16="http://schemas.microsoft.com/office/drawing/2014/main" id="{B49DBB69-D644-440B-B378-1AC1000C3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2428875"/>
            <a:ext cx="46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W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4" name="テキスト ボックス 35">
            <a:extLst>
              <a:ext uri="{FF2B5EF4-FFF2-40B4-BE49-F238E27FC236}">
                <a16:creationId xmlns:a16="http://schemas.microsoft.com/office/drawing/2014/main" id="{3351560F-BB83-4574-9773-A547B7E08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6275" y="3017838"/>
            <a:ext cx="460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O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5" name="テキスト ボックス 37">
            <a:extLst>
              <a:ext uri="{FF2B5EF4-FFF2-40B4-BE49-F238E27FC236}">
                <a16:creationId xmlns:a16="http://schemas.microsoft.com/office/drawing/2014/main" id="{83D5DA42-ED1F-4929-AF5B-3537FCC0F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200" y="3030538"/>
            <a:ext cx="44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T</a:t>
            </a:r>
            <a:endParaRPr lang="ja-JP" alt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39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柔かい印象のSWOT分析のテンプレートです。企画書・提案書などにご活用ください。</dc:description>
  <cp:revision>9</cp:revision>
  <dcterms:created xsi:type="dcterms:W3CDTF">2009-02-20T09:16:29Z</dcterms:created>
  <dcterms:modified xsi:type="dcterms:W3CDTF">2021-08-07T14:43:25Z</dcterms:modified>
</cp:coreProperties>
</file>