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99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FD09309-F3F4-4425-B8D0-C0DBCA4DD32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DF60285-F760-4415-8911-814BEBD6B17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642E695-A5B2-4D4A-8E44-A74B4C93DB4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7C0FBE9-FD41-4CF3-AC8B-F3347B5378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4AD89EC-0A8A-4682-9B9E-61D202622B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228F50B-13A2-4178-96F5-0D8C2FFD672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6EC8643-EA77-4C90-83DA-F51DDD983A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6AA2620-37E2-4CD5-9FB1-0FA8C301C8C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A068C7C-FC6F-4FD5-ACE7-92EC7B22AA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54AB4B4-88F1-40E4-B3C2-723B506A2F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F82CE022-555F-43EA-B104-BA0ECBDB7E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3F57134-5B80-4BB8-8779-B95E01BDCF6D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9453A01-3602-487F-A29F-F9DA9B1DD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45760-319C-4275-9F08-F0829E543C9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ECF89B5-312E-4AC5-B599-A6D5214C0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6F7AB3A-9FCA-4BE3-BE7A-CA9B5237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2D2DD9-69C3-4EBE-8AD6-233EC813966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320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DBCC49A-B939-4D3A-B726-376803D5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23DB6-8601-48C9-84E8-A97787A3D37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86FA88E-B162-42B6-A479-EBC780691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EADF484-1BE2-497E-AB73-8B71B792F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D13DF-AEE2-4B64-B76C-9294F7F8D68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44178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F53934E-1AF1-4376-A7BB-ED8F82C81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40E87-3FCF-4B3C-9B63-19B21B67994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F4547FA-0AEF-4130-B381-3556B1DC4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E709CA8-6DBB-4196-AC7F-189651589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54A46-29E5-402A-8502-24AE35F004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237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D8474A9-6B0B-4E77-BF8D-DF8B4B932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FF46B-7ECE-4564-AAE2-00F1E31A992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EEBC277-5C05-4B3E-80C4-AEA9041F8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8A4609F-93EB-4FB3-9E7B-F789F8C57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7E709-8985-4249-BAEB-6450940713A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23425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BBF5D68-3BD7-4258-B7FF-9DC2AEB14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A02C1-4DD7-42AB-AA5C-6C376366D10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A992CC7-F67F-4A37-97FA-CB01822DE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CEFEF97-7FEC-4BED-94DC-1C93A98AF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C41CB3-4A17-4D13-B92A-391329F6B82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8290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B0CFF25-8580-4D57-B38C-44BCD23DD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A8703-A5E4-4D29-8C26-4590C2B6083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CED526D-91C8-4A6C-A8A3-3C96A6579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18F8593-A331-4938-BACD-F2BC3AF02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9DAF2-965E-439C-AAA9-1B3B04D3829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14703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5680B955-7C8B-422A-B619-9924831F2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B76D5-1DA8-4A0A-82F2-2D031FFE37A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0D4CECB-6A7B-4294-B6F0-CF9EF51F0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305DD4E0-1312-4E18-9277-F0A2E8CC4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DDE85-95EB-461A-A92C-9A62DEADEF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7219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B724624-679B-4131-B014-52BA4B0EC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82D12-19EF-4D4A-B5C2-381CA57BE17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FBF1DC6-1D9D-4D2B-942D-B1F72FBBF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6FBC758-A3EA-4B06-B3C5-8B53424AC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227B5A-2A1E-48D1-B1BF-3AE2B7F064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9151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4B498FA6-A56F-45C8-8DF1-094D1BF44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B9984-2680-4EBA-A79C-F787179BA7F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2520D373-8FDA-4AE5-80CF-AB0DEB22E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E2434BB-7680-4477-8B34-463484D90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BD2B1-4EB5-47FE-93AA-474CF59486A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461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E6F010A-2041-41D5-86C7-8D8ADC594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00D7F-AB51-4582-AD42-95F7A99FB57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72B9135-EA20-47EA-BB28-E051848D9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564BA39-16AF-493A-9F55-99DB9B893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43345-DE87-4F9B-8A6D-CFAF32E15A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30939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AD84451-978B-497C-99BC-6DAFF20EA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C2786-D3C1-40DC-A242-44E5A614BC9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40E14D7-EEDA-434A-B75C-460295ED8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B88550A-760B-4335-9421-599C0B6ED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71D71-55D5-4FF7-86DF-A89DBD507F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308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C7CBCDEC-0E52-47E6-9E37-C9BD0FE7C80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AD06844-ABA4-40C7-86CA-EC4FC96FFCC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5DFC432-FA15-44C9-BE24-91F19E4407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32E3FBE-A835-4664-A453-C1BF9AB6C3D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7698DCB-5016-4A1F-94C3-2DEC14C1C3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0A156F0-D733-43D8-9877-1A8F6D6DF6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257D4E3-53BD-4A06-BE5B-EFA00D00256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C888032E-695B-424D-B6D6-28DA714FAF55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864BF9A6-0569-4D87-8552-438E6E1BA3B3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10F90CE1-137A-465E-8D0A-85A3967F5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6414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SWOT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E6F9BA50-3E21-4E5B-AB58-81CAB577326F}"/>
              </a:ext>
            </a:extLst>
          </p:cNvPr>
          <p:cNvSpPr/>
          <p:nvPr/>
        </p:nvSpPr>
        <p:spPr>
          <a:xfrm>
            <a:off x="1223963" y="1260475"/>
            <a:ext cx="3708400" cy="17621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・ここに強みを入力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EA11069-40E5-42E6-825C-F5649E714C18}"/>
              </a:ext>
            </a:extLst>
          </p:cNvPr>
          <p:cNvSpPr/>
          <p:nvPr/>
        </p:nvSpPr>
        <p:spPr>
          <a:xfrm>
            <a:off x="5008563" y="1260475"/>
            <a:ext cx="3706812" cy="17621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・ここに弱みを入力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AE65210-65F0-4CF9-8887-9F49579EFA12}"/>
              </a:ext>
            </a:extLst>
          </p:cNvPr>
          <p:cNvSpPr/>
          <p:nvPr/>
        </p:nvSpPr>
        <p:spPr>
          <a:xfrm>
            <a:off x="1223963" y="3094038"/>
            <a:ext cx="3708400" cy="176053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・ここに機会を入力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01BC7126-276B-4A8C-9E0B-E36BE7FF4E4F}"/>
              </a:ext>
            </a:extLst>
          </p:cNvPr>
          <p:cNvSpPr/>
          <p:nvPr/>
        </p:nvSpPr>
        <p:spPr>
          <a:xfrm>
            <a:off x="5008563" y="3094038"/>
            <a:ext cx="3706812" cy="176053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・ここに脅威を入力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7680CA11-36FE-444C-BE40-059D4C8F647E}"/>
              </a:ext>
            </a:extLst>
          </p:cNvPr>
          <p:cNvSpPr/>
          <p:nvPr/>
        </p:nvSpPr>
        <p:spPr>
          <a:xfrm>
            <a:off x="428625" y="1260475"/>
            <a:ext cx="723900" cy="1762125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内部環境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0F394AE-5C27-44D1-B258-5FBB81C69D40}"/>
              </a:ext>
            </a:extLst>
          </p:cNvPr>
          <p:cNvSpPr/>
          <p:nvPr/>
        </p:nvSpPr>
        <p:spPr>
          <a:xfrm>
            <a:off x="428625" y="3094038"/>
            <a:ext cx="723900" cy="1760537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外部環境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5139BEB0-A0D7-499E-B3EE-87ACE4DEF3CD}"/>
              </a:ext>
            </a:extLst>
          </p:cNvPr>
          <p:cNvSpPr/>
          <p:nvPr/>
        </p:nvSpPr>
        <p:spPr>
          <a:xfrm>
            <a:off x="1223963" y="639763"/>
            <a:ext cx="3708400" cy="550862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好影響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1704D56-75A4-408A-8ED4-B4F0CEFB5825}"/>
              </a:ext>
            </a:extLst>
          </p:cNvPr>
          <p:cNvSpPr/>
          <p:nvPr/>
        </p:nvSpPr>
        <p:spPr>
          <a:xfrm>
            <a:off x="5008563" y="639763"/>
            <a:ext cx="3706812" cy="550862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悪影響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214D823-43FF-45C4-ABA8-55E414E08CF2}"/>
              </a:ext>
            </a:extLst>
          </p:cNvPr>
          <p:cNvSpPr/>
          <p:nvPr/>
        </p:nvSpPr>
        <p:spPr>
          <a:xfrm>
            <a:off x="431800" y="4991100"/>
            <a:ext cx="8272463" cy="122396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62" name="テキスト ボックス 32">
            <a:extLst>
              <a:ext uri="{FF2B5EF4-FFF2-40B4-BE49-F238E27FC236}">
                <a16:creationId xmlns:a16="http://schemas.microsoft.com/office/drawing/2014/main" id="{A22D7360-3825-4D02-8126-0DD87916D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2428875"/>
            <a:ext cx="460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3600" b="1">
                <a:solidFill>
                  <a:schemeClr val="bg1"/>
                </a:solidFill>
              </a:rPr>
              <a:t>S</a:t>
            </a:r>
            <a:endParaRPr lang="ja-JP" altLang="en-US" sz="3600" b="1">
              <a:solidFill>
                <a:schemeClr val="bg1"/>
              </a:solidFill>
            </a:endParaRPr>
          </a:p>
        </p:txBody>
      </p:sp>
      <p:sp>
        <p:nvSpPr>
          <p:cNvPr id="2063" name="テキスト ボックス 33">
            <a:extLst>
              <a:ext uri="{FF2B5EF4-FFF2-40B4-BE49-F238E27FC236}">
                <a16:creationId xmlns:a16="http://schemas.microsoft.com/office/drawing/2014/main" id="{152C7450-9931-4489-9A96-98D131055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6350" y="2428875"/>
            <a:ext cx="460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3600" b="1">
                <a:solidFill>
                  <a:schemeClr val="bg1"/>
                </a:solidFill>
              </a:rPr>
              <a:t>W</a:t>
            </a:r>
            <a:endParaRPr lang="ja-JP" altLang="en-US" sz="3600" b="1">
              <a:solidFill>
                <a:schemeClr val="bg1"/>
              </a:solidFill>
            </a:endParaRPr>
          </a:p>
        </p:txBody>
      </p:sp>
      <p:sp>
        <p:nvSpPr>
          <p:cNvPr id="2064" name="テキスト ボックス 35">
            <a:extLst>
              <a:ext uri="{FF2B5EF4-FFF2-40B4-BE49-F238E27FC236}">
                <a16:creationId xmlns:a16="http://schemas.microsoft.com/office/drawing/2014/main" id="{59FAE9A6-0611-4DD5-8448-871C02435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6275" y="3017838"/>
            <a:ext cx="460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3600" b="1">
                <a:solidFill>
                  <a:schemeClr val="bg1"/>
                </a:solidFill>
              </a:rPr>
              <a:t>O</a:t>
            </a:r>
            <a:endParaRPr lang="ja-JP" altLang="en-US" sz="3600" b="1">
              <a:solidFill>
                <a:schemeClr val="bg1"/>
              </a:solidFill>
            </a:endParaRPr>
          </a:p>
        </p:txBody>
      </p:sp>
      <p:sp>
        <p:nvSpPr>
          <p:cNvPr id="2065" name="テキスト ボックス 37">
            <a:extLst>
              <a:ext uri="{FF2B5EF4-FFF2-40B4-BE49-F238E27FC236}">
                <a16:creationId xmlns:a16="http://schemas.microsoft.com/office/drawing/2014/main" id="{315E3BFB-2C67-4269-81B6-F5ADC38B1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6200" y="3030538"/>
            <a:ext cx="444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3600" b="1">
                <a:solidFill>
                  <a:schemeClr val="bg1"/>
                </a:solidFill>
              </a:rPr>
              <a:t>T</a:t>
            </a:r>
            <a:endParaRPr lang="ja-JP" altLang="en-US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39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柔かい印象のSWOT分析のテンプレートです。企画書・提案書などにご活用ください。</dc:description>
  <cp:revision>9</cp:revision>
  <dcterms:created xsi:type="dcterms:W3CDTF">2009-02-20T09:16:29Z</dcterms:created>
  <dcterms:modified xsi:type="dcterms:W3CDTF">2021-08-07T14:42:55Z</dcterms:modified>
</cp:coreProperties>
</file>