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429465E5-04D1-4A24-BBF6-00F87DD6E46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5E428B94-626A-4D00-A0C0-B115F1F4D3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892EBE4-F45D-4124-9769-5279AB0EBE4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0A162A58-2371-4255-91D0-FE106EF5046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23740BD0-005F-44CE-BA78-56EDE7550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A907CD7B-2498-4A62-9A7C-AC1512AB2C3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8521D5F7-8083-4EE7-A067-054CF395F8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11FCF7E-2F6D-495B-9D57-5AACC303A58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A1318017-A4DB-48DC-BDAB-149FF391D1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9B281A78-B3B5-4998-957B-739318F6F6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DA83E351-8522-45FC-AF41-63049C91BF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1CABE74-9D4E-4478-921C-8F87009857B0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88D05CD-0E63-4B30-8F8E-A62320AE2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EBD41-896A-4DF2-A988-39632304EF8C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4D6971-EBFF-441B-82D4-6016AEE6D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982DD74-3744-4380-B260-5A3C19F05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905FE-936F-4823-BABC-040ACB683D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150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05E01AB-8231-4E7D-9CB5-4D298EA5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995DC-E4B1-4AC0-90CE-B3A8054DE57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DFBE853-48CD-42B6-B6BC-C44FA6A36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0DBC21B-1AE2-4F7C-B8CE-7D7C094B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F5B2E4-4D96-4EC1-9D7B-4ACE6449E3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746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1F72D8F-121C-4496-9344-3247B8F65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ED4B9-09F0-4C38-9C44-A1CE9356F52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E1C06EE-AF14-4EC1-8175-7E4AC5EAC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57035E6-62DA-435D-A9F3-E97E68C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36364-2E6A-4325-8091-A11DC963FB1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096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64D54048-8BC4-44E1-AE17-307D10314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6E499-63B2-4BD2-9520-143B788E39F0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EE7C94E-8113-4DEE-AA1E-7E9A5683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0CAF036-ECB0-443C-9179-61AB49986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5DE28-5AEF-4AF0-A68D-D958B0F06D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579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B1E44C6-C863-4BD9-ADED-3566A41E0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46205-B145-423C-8662-DB9E5D7F433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3000739-2CE9-494A-9040-1CBA4B39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8E2C35C-6517-4EED-9CE4-C06E29F3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D12DE-A00C-4E38-B6EA-75CED6B2A2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790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4B767D4-9DBD-4874-96FF-22F757802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A3005-E332-4FE0-A12A-FDA87F3E4B6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E66C443-4778-4D0C-B210-3F12015AE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05E0B36-BA49-4801-97FF-9BE6A37E0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F5816-011D-411E-BEEE-EB1618D8BE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269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9EB85E3D-F3F9-4973-AAE6-946BBB7E6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B7475-E519-4863-8C97-75028071555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AF42C0C4-8153-4291-A279-4774A33B6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758F4A8D-3844-4F6D-9081-799A34E6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53090-2AFF-4B8F-BDE8-17BD097200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966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0BE44709-3B51-4A61-A790-F99FE8F3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D57D7-273F-4CB0-97BB-68D63D88854E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4BAA06B2-EF38-457F-AA90-B5EABAFF5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7B6D80F0-5C6A-4E75-B728-84A113E2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1F423-0DDF-4D7A-8FA0-A89D0C2D22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295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9F9FEA9-7CDC-4DA5-9C0B-E2A83D053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0FEA8-F08C-4296-9503-259F498CCB0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AB0A767-713D-4B06-A69C-1423D0322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F2EF5307-6331-4874-AD32-206172003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792BF-1365-4E61-A13C-C500AA3B2F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503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DA144EA-57F3-4651-94AE-695ABB8ED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14A0A-B762-4BD1-8AFA-4982C634A13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8778885-A33F-490E-BD97-B928B7CC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2248756-829D-47FC-8D90-1F56CA77C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F77AB-897E-4412-8888-D8CF88CD3C5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453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46C8BD6-6EF0-45FA-9015-EF93F5F3E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453FF-FC2E-4AC6-8FB5-0B4155E9B216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88294AF5-1749-4051-8788-5861D351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1D16C4B-542D-41C4-AD20-CA33CE96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2379C8-262D-4466-BB69-605CB837D6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8169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0DEBB79C-FF9E-4220-9686-EEB5C00F6C2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59282DD-7FB6-4E10-9508-462B7868CA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6D42520-A897-442E-B994-60E816F33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09F1D5-5F26-4909-93B1-07BC4F2DB6D1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5D04E33-835B-4DF0-9F4F-CF54859DC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B3D6A1A-4C66-4EC1-AB59-4D79E27E4A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01427BC-D860-42A3-BBC5-BFFF4CC1B32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F4EBB559-7AA7-40B0-AEBC-3141EAEFD0A0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623657F9-B7B9-4EEA-AE57-A78C13B4010A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C6C48B50-2B58-406F-9A5F-3770DED66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641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SWOT</a:t>
            </a:r>
            <a:r>
              <a:rPr lang="ja-JP" altLang="en-US" sz="2500" b="1">
                <a:latin typeface="Calibri" panose="020F0502020204030204" pitchFamily="34" charset="0"/>
              </a:rPr>
              <a:t>分析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F5011B7D-8F96-41C5-89F7-7F9A015446CD}"/>
              </a:ext>
            </a:extLst>
          </p:cNvPr>
          <p:cNvSpPr/>
          <p:nvPr/>
        </p:nvSpPr>
        <p:spPr>
          <a:xfrm>
            <a:off x="1223963" y="1260475"/>
            <a:ext cx="3708400" cy="1762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・ここに強みを入力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54CF726E-E981-4862-812D-C99AD27A1B50}"/>
              </a:ext>
            </a:extLst>
          </p:cNvPr>
          <p:cNvSpPr/>
          <p:nvPr/>
        </p:nvSpPr>
        <p:spPr>
          <a:xfrm>
            <a:off x="5008563" y="1260475"/>
            <a:ext cx="3706812" cy="1762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・ここに弱みを入力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02FFBBA-893E-4BA4-B47D-B3582D1CC99B}"/>
              </a:ext>
            </a:extLst>
          </p:cNvPr>
          <p:cNvSpPr/>
          <p:nvPr/>
        </p:nvSpPr>
        <p:spPr>
          <a:xfrm>
            <a:off x="1223963" y="3094038"/>
            <a:ext cx="3708400" cy="176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・ここに機会を入力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3794569-B0EA-492F-B634-22D488CF7B9B}"/>
              </a:ext>
            </a:extLst>
          </p:cNvPr>
          <p:cNvSpPr/>
          <p:nvPr/>
        </p:nvSpPr>
        <p:spPr>
          <a:xfrm>
            <a:off x="5008563" y="3094038"/>
            <a:ext cx="3706812" cy="176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・ここに脅威を入力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57F69224-160B-4859-B427-DE4CCCBE5C7E}"/>
              </a:ext>
            </a:extLst>
          </p:cNvPr>
          <p:cNvSpPr/>
          <p:nvPr/>
        </p:nvSpPr>
        <p:spPr>
          <a:xfrm>
            <a:off x="428625" y="1260475"/>
            <a:ext cx="723900" cy="1762125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内部環境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5B119CA-5F86-414D-A114-443EE3149CB3}"/>
              </a:ext>
            </a:extLst>
          </p:cNvPr>
          <p:cNvSpPr/>
          <p:nvPr/>
        </p:nvSpPr>
        <p:spPr>
          <a:xfrm>
            <a:off x="428625" y="3094038"/>
            <a:ext cx="723900" cy="1760537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外部環境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AEC880A-2472-43EF-AA57-653DD573D22C}"/>
              </a:ext>
            </a:extLst>
          </p:cNvPr>
          <p:cNvSpPr/>
          <p:nvPr/>
        </p:nvSpPr>
        <p:spPr>
          <a:xfrm>
            <a:off x="1223963" y="639763"/>
            <a:ext cx="3708400" cy="55086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好影響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01DFC5F-4C4D-4F76-BEBB-E2E8CD81BCC5}"/>
              </a:ext>
            </a:extLst>
          </p:cNvPr>
          <p:cNvSpPr/>
          <p:nvPr/>
        </p:nvSpPr>
        <p:spPr>
          <a:xfrm>
            <a:off x="5008563" y="639763"/>
            <a:ext cx="3706812" cy="550862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悪影響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84AC8150-A1EA-4091-9B4E-DE8D6D925C95}"/>
              </a:ext>
            </a:extLst>
          </p:cNvPr>
          <p:cNvSpPr/>
          <p:nvPr/>
        </p:nvSpPr>
        <p:spPr>
          <a:xfrm>
            <a:off x="431800" y="4991100"/>
            <a:ext cx="8272463" cy="12239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62" name="テキスト ボックス 32">
            <a:extLst>
              <a:ext uri="{FF2B5EF4-FFF2-40B4-BE49-F238E27FC236}">
                <a16:creationId xmlns:a16="http://schemas.microsoft.com/office/drawing/2014/main" id="{EC4896DA-1662-4F6B-8134-C1B093F9C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2428875"/>
            <a:ext cx="46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S</a:t>
            </a:r>
            <a:endParaRPr lang="ja-JP" altLang="en-US" sz="3600" b="1">
              <a:solidFill>
                <a:schemeClr val="bg1"/>
              </a:solidFill>
            </a:endParaRPr>
          </a:p>
        </p:txBody>
      </p:sp>
      <p:sp>
        <p:nvSpPr>
          <p:cNvPr id="2063" name="テキスト ボックス 33">
            <a:extLst>
              <a:ext uri="{FF2B5EF4-FFF2-40B4-BE49-F238E27FC236}">
                <a16:creationId xmlns:a16="http://schemas.microsoft.com/office/drawing/2014/main" id="{C3EBC247-BF23-4627-8D32-24B1ECF6E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428875"/>
            <a:ext cx="460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W</a:t>
            </a:r>
            <a:endParaRPr lang="ja-JP" altLang="en-US" sz="3600" b="1">
              <a:solidFill>
                <a:schemeClr val="bg1"/>
              </a:solidFill>
            </a:endParaRPr>
          </a:p>
        </p:txBody>
      </p:sp>
      <p:sp>
        <p:nvSpPr>
          <p:cNvPr id="2064" name="テキスト ボックス 35">
            <a:extLst>
              <a:ext uri="{FF2B5EF4-FFF2-40B4-BE49-F238E27FC236}">
                <a16:creationId xmlns:a16="http://schemas.microsoft.com/office/drawing/2014/main" id="{B916E8FF-EC08-4170-9AAC-77C0759858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275" y="3017838"/>
            <a:ext cx="460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O</a:t>
            </a:r>
            <a:endParaRPr lang="ja-JP" altLang="en-US" sz="3600" b="1">
              <a:solidFill>
                <a:schemeClr val="bg1"/>
              </a:solidFill>
            </a:endParaRPr>
          </a:p>
        </p:txBody>
      </p:sp>
      <p:sp>
        <p:nvSpPr>
          <p:cNvPr id="2065" name="テキスト ボックス 37">
            <a:extLst>
              <a:ext uri="{FF2B5EF4-FFF2-40B4-BE49-F238E27FC236}">
                <a16:creationId xmlns:a16="http://schemas.microsoft.com/office/drawing/2014/main" id="{D447B433-8021-4988-82B7-05CBF3B2A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6200" y="3030538"/>
            <a:ext cx="44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b="1">
                <a:solidFill>
                  <a:schemeClr val="bg1"/>
                </a:solidFill>
              </a:rPr>
              <a:t>T</a:t>
            </a:r>
            <a:endParaRPr lang="ja-JP" altLang="en-US" sz="36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39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柔かい印象のSWOT分析のテンプレートです。企画書・提案書などにご活用ください。</dc:description>
  <cp:revision>9</cp:revision>
  <dcterms:created xsi:type="dcterms:W3CDTF">2009-02-20T09:16:29Z</dcterms:created>
  <dcterms:modified xsi:type="dcterms:W3CDTF">2021-08-07T14:42:01Z</dcterms:modified>
</cp:coreProperties>
</file>