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7A99CA7-9A94-4C25-836B-FA74163243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98F2797-1DFB-45E5-9EE1-575FF73FE25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86FFC1E-F86E-415F-8005-0879B60A5FF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A4EC414-7E9C-4A11-8F66-3A2017BC44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4F37510-36D6-4795-9B9B-06055B98D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10A5ED2-CF71-43CC-9620-7AFB98A9049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D4E68E8-5A42-47AC-8BA2-B18F931A9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AB7A744-556C-4E08-834D-3B01AB22771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FFBE502-AE76-4B47-B178-AD4CCA380F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4881CA1-2A8B-4DE2-AAC5-C0F3374F3E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37B1D19-F44E-4418-AF8A-74A4EE4EE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B0DEC0C-D6E3-4DD7-9273-E399C1BBB78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9EECBF-BBC7-486E-A952-D7EED8539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E4EFC-038B-41E4-9497-378D2F7EDEB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AD252E-5C69-46D9-864C-7C2930717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5C25F9-EC76-4D15-B268-99D25F4C8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9D5DC-EDE5-4908-BC7E-17DA5B45AD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727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C08326-B783-4DDA-A1D0-67BCCF1E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155BE-5C44-4088-B38C-9909CF1D434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DA8641-6C07-4EF8-95C2-CA34B6F8F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1AD5AA-5843-4BFE-ACA3-1EA42171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3FB774-57E4-4287-BEA9-C089C49911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7095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A1CAA8-F4AF-45D6-B97C-2AF8CC74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A7713-3AF8-4DC9-AE86-233F66E8B95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1B9B24-484F-426B-AB96-1FA41DF3D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F118C97-8BA8-412A-94C9-86C8C330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7E31E-3864-4832-A209-AD4A7C7D21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3543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158EA78-7E82-4C3C-83ED-914940B72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AA67-DE3F-4E45-ABA8-CBC6E38339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21E6551-AEBF-4CAB-BC85-83DF0206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E9C83E-74BB-4BC0-A31F-491BBB740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6B15D-3074-465F-9450-57AC612220F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710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42E6A1B-58F7-49DE-AFC8-61A3A56B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54C8-0D2B-4541-9253-5E5300FB9F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71A7E6-A944-4F2A-8428-1F2F3A9F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83F8D8-ECA8-4D98-8713-535624CB9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B2F1A-74FA-463B-94BF-799CB4DD58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428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91DF864-4A59-4ADB-8426-1FDCD8D8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B6CF0-6B10-499E-8917-EE9A56CA6A4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55EAF17-873D-4E93-A65C-DDC4936E5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1D1C618-AAD8-4BBD-A179-A026521D2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80673-5294-4BED-AB9D-400DB7EE09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442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CF70ED7-9267-4F45-B9C0-DACC2E9C0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B06E9-C1E4-4CE0-A5F3-93D08EEC89D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35AEFB0-8BDF-41FD-8CF4-CC429263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D1300CA-007F-4617-9C02-EBC39966A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BC890-470A-4328-BBA8-282E2E46FF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0418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E244C40-D6F1-40D8-88D3-419F65EEE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354F3-4439-4365-B1DE-884904DD4A1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1218969-D0D1-4CC1-A5BD-503C09236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92BC5A5-5C12-4F27-BFE9-0E25F21F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A6648-29C1-4F5A-BC01-FC8A3D9069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1838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2B5A734-C770-4160-856C-E11C00A6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7380B-3738-43ED-9B0F-8229D203B9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E2F37F3-D2B1-43C8-B4B6-CF5D1BEF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5FB78D7-43D5-4B84-A707-D801FC923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2F040-0703-4EF1-994C-1C68D21C42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106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FD8B50-7BD8-4EFF-B1F2-ECA64624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4C432-4320-4230-A948-903F96C027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85FB821-978E-47D0-9AFD-777AE47D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0A567C9-BEED-4ADA-9669-9DBAD4974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FE76C-B240-4FEE-A6C6-2EEB8881BF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316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34759BC-FB8D-4948-893E-C0AE46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96C26-2E64-4B52-A01D-32FE22AD59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FBC5B0E-6C37-4009-862E-33EAD2198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4EA00F0-96AD-475C-9CDB-D22FD31F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E9B96-15A0-4390-AB63-2E9A5B131A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643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0A37EA9-4920-4173-961E-E68EF87347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09E1CFD-7A80-4547-9382-65D0EA3377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0300E45-774E-4B39-8D72-9EB1C90C4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E064F18-0174-4C84-A611-313490253D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DA1AB65-347D-4535-A3A1-880C94A00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0F6153E-59E9-47F3-BF44-D336EA818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649E976-A462-44F4-B6BA-103F3800FF7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A055DB2-6EBB-45C8-A664-5102DDC9122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FAF6603-FB7C-449F-BC36-F27846C6D4A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4F3A1CB-DF5C-4DC1-BB69-129B93C9E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24492AF7-83AF-4163-B150-43B4B1070875}"/>
              </a:ext>
            </a:extLst>
          </p:cNvPr>
          <p:cNvSpPr/>
          <p:nvPr/>
        </p:nvSpPr>
        <p:spPr>
          <a:xfrm>
            <a:off x="1223963" y="1260475"/>
            <a:ext cx="3708400" cy="1762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6C9466B-9B52-4D42-9DBD-C650A1139270}"/>
              </a:ext>
            </a:extLst>
          </p:cNvPr>
          <p:cNvSpPr/>
          <p:nvPr/>
        </p:nvSpPr>
        <p:spPr>
          <a:xfrm>
            <a:off x="5008563" y="1260475"/>
            <a:ext cx="3706812" cy="1762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F405294-D777-4BAF-86C6-843693034CAA}"/>
              </a:ext>
            </a:extLst>
          </p:cNvPr>
          <p:cNvSpPr/>
          <p:nvPr/>
        </p:nvSpPr>
        <p:spPr>
          <a:xfrm>
            <a:off x="1223963" y="3094038"/>
            <a:ext cx="3708400" cy="1760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BE2C5A5-6531-4D56-83DE-3EEFB9A4A402}"/>
              </a:ext>
            </a:extLst>
          </p:cNvPr>
          <p:cNvSpPr/>
          <p:nvPr/>
        </p:nvSpPr>
        <p:spPr>
          <a:xfrm>
            <a:off x="5008563" y="3094038"/>
            <a:ext cx="3706812" cy="1760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8168387-0303-4A05-96CE-03F9F48D76AE}"/>
              </a:ext>
            </a:extLst>
          </p:cNvPr>
          <p:cNvSpPr/>
          <p:nvPr/>
        </p:nvSpPr>
        <p:spPr>
          <a:xfrm>
            <a:off x="428625" y="1260475"/>
            <a:ext cx="723900" cy="17621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E9ADE5D-52CD-4E9B-8EE7-291A10846527}"/>
              </a:ext>
            </a:extLst>
          </p:cNvPr>
          <p:cNvSpPr/>
          <p:nvPr/>
        </p:nvSpPr>
        <p:spPr>
          <a:xfrm>
            <a:off x="428625" y="3094038"/>
            <a:ext cx="723900" cy="17605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5495306B-45EB-404E-A903-938E07C720EC}"/>
              </a:ext>
            </a:extLst>
          </p:cNvPr>
          <p:cNvSpPr/>
          <p:nvPr/>
        </p:nvSpPr>
        <p:spPr>
          <a:xfrm>
            <a:off x="1223963" y="639763"/>
            <a:ext cx="3708400" cy="5508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D277F3E-D7DC-41B3-9B26-8B1541E45AD3}"/>
              </a:ext>
            </a:extLst>
          </p:cNvPr>
          <p:cNvSpPr/>
          <p:nvPr/>
        </p:nvSpPr>
        <p:spPr>
          <a:xfrm>
            <a:off x="5008563" y="639763"/>
            <a:ext cx="3706812" cy="5508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739159D-97A8-4D49-B7F0-41C3271B7019}"/>
              </a:ext>
            </a:extLst>
          </p:cNvPr>
          <p:cNvSpPr/>
          <p:nvPr/>
        </p:nvSpPr>
        <p:spPr>
          <a:xfrm>
            <a:off x="431800" y="4991100"/>
            <a:ext cx="8272463" cy="12239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62" name="テキスト ボックス 32">
            <a:extLst>
              <a:ext uri="{FF2B5EF4-FFF2-40B4-BE49-F238E27FC236}">
                <a16:creationId xmlns:a16="http://schemas.microsoft.com/office/drawing/2014/main" id="{85C6578F-90FB-46D0-95A1-A98BAEC0C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S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3" name="テキスト ボックス 33">
            <a:extLst>
              <a:ext uri="{FF2B5EF4-FFF2-40B4-BE49-F238E27FC236}">
                <a16:creationId xmlns:a16="http://schemas.microsoft.com/office/drawing/2014/main" id="{FC4FA9F6-F3A9-4340-89CC-0A8D70092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350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W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4" name="テキスト ボックス 35">
            <a:extLst>
              <a:ext uri="{FF2B5EF4-FFF2-40B4-BE49-F238E27FC236}">
                <a16:creationId xmlns:a16="http://schemas.microsoft.com/office/drawing/2014/main" id="{88B29A60-DF94-48B6-A07B-F54BE4731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275" y="3017838"/>
            <a:ext cx="46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O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5" name="テキスト ボックス 37">
            <a:extLst>
              <a:ext uri="{FF2B5EF4-FFF2-40B4-BE49-F238E27FC236}">
                <a16:creationId xmlns:a16="http://schemas.microsoft.com/office/drawing/2014/main" id="{6CB22FF1-D27C-42C3-A2FC-D8FE9297A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3030538"/>
            <a:ext cx="44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T</a:t>
            </a:r>
            <a:endParaRPr lang="ja-JP" altLang="en-US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39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2021-08-07T14:41:32Z</dcterms:modified>
</cp:coreProperties>
</file>