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1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000000"/>
    <a:srgbClr val="FF9900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D7A99CA7-9A94-4C25-836B-FA741632439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C98F2797-1DFB-45E5-9EE1-575FF73FE252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986FFC1E-F86E-415F-8005-0879B60A5FF6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4A4EC414-7E9C-4A11-8F66-3A2017BC449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74F37510-36D6-4795-9B9B-06055B98D4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B10A5ED2-CF71-43CC-9620-7AFB98A9049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CD4E68E8-5A42-47AC-8BA2-B18F931A90B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5AB7A744-556C-4E08-834D-3B01AB22771F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0FFBE502-AE76-4B47-B178-AD4CCA380FF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A4881CA1-2A8B-4DE2-AAC5-C0F3374F3EF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537B1D19-F44E-4418-AF8A-74A4EE4EE7B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4B0DEC0C-D6E3-4DD7-9273-E399C1BBB783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C9EECBF-BBC7-486E-A952-D7EED8539C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BE4EFC-038B-41E4-9497-378D2F7EDEB1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CAD252E-5C69-46D9-864C-7C29307176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35C25F9-EC76-4D15-B268-99D25F4C8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49D5DC-EDE5-4908-BC7E-17DA5B45AD0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07272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6C08326-B783-4DDA-A1D0-67BCCF1E5D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C155BE-5C44-4088-B38C-9909CF1D434A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BDA8641-6C07-4EF8-95C2-CA34B6F8F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71AD5AA-5843-4BFE-ACA3-1EA42171A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3FB774-57E4-4287-BEA9-C089C49911E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67095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AA1CAA8-F4AF-45D6-B97C-2AF8CC746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BA7713-3AF8-4DC9-AE86-233F66E8B951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A1B9B24-484F-426B-AB96-1FA41DF3D0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F118C97-8BA8-412A-94C9-86C8C3300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77E31E-3864-4832-A209-AD4A7C7D21F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35431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158EA78-7E82-4C3C-83ED-914940B724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1BAA67-DE3F-4E45-ABA8-CBC6E38339EB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21E6551-AEBF-4CAB-BC85-83DF02064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3E9C83E-74BB-4BC0-A31F-491BBB740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D6B15D-3074-465F-9450-57AC612220F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77100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42E6A1B-58F7-49DE-AFC8-61A3A56B55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1554C8-0D2B-4541-9253-5E5300FB9F5A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471A7E6-A944-4F2A-8428-1F2F3A9FF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D83F8D8-ECA8-4D98-8713-535624CB9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FB2F1A-74FA-463B-94BF-799CB4DD584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24280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691DF864-4A59-4ADB-8426-1FDCD8D801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BB6CF0-6B10-499E-8917-EE9A56CA6A42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855EAF17-873D-4E93-A65C-DDC4936E5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51D1C618-AAD8-4BBD-A179-A026521D2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880673-5294-4BED-AB9D-400DB7EE09E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34424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8CF70ED7-9267-4F45-B9C0-DACC2E9C04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B06E9-C1E4-4CE0-A5F3-93D08EEC89DA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235AEFB0-8BDF-41FD-8CF4-CC429263D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BD1300CA-007F-4617-9C02-EBC39966A7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DBC890-470A-4328-BBA8-282E2E46FFF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704186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7E244C40-D6F1-40D8-88D3-419F65EEEF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354F3-4439-4365-B1DE-884904DD4A11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B1218969-D0D1-4CC1-A5BD-503C09236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192BC5A5-5C12-4F27-BFE9-0E25F21FA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0A6648-29C1-4F5A-BC01-FC8A3D90698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01838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A2B5A734-C770-4160-856C-E11C00A6F1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07380B-3738-43ED-9B0F-8229D203B938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9E2F37F3-D2B1-43C8-B4B6-CF5D1BEFEE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D5FB78D7-43D5-4B84-A707-D801FC923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82F040-0703-4EF1-994C-1C68D21C420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5106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72FD8B50-7BD8-4EFF-B1F2-ECA64624E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24C432-4320-4230-A948-903F96C02799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E85FB821-978E-47D0-9AFD-777AE47D0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60A567C9-BEED-4ADA-9669-9DBAD4974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6FE76C-B240-4FEE-A6C6-2EEB8881BF7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13166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834759BC-FB8D-4948-893E-C0AE46303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A96C26-2E64-4B52-A01D-32FE22AD59C4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6FBC5B0E-6C37-4009-862E-33EAD21980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E4EA00F0-96AD-475C-9CDB-D22FD31FA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9E9B96-15A0-4390-AB63-2E9A5B131A3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46433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A0A37EA9-4920-4173-961E-E68EF873476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009E1CFD-7A80-4547-9382-65D0EA3377B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0300E45-774E-4B39-8D72-9EB1C90C41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FE064F18-0174-4C84-A611-313490253D7C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DA1AB65-347D-4535-A3A1-880C94A005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0F6153E-59E9-47F3-BF44-D336EA8186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F649E976-A462-44F4-B6BA-103F3800FF71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4A055DB2-6EBB-45C8-A664-5102DDC91220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3FAF6603-FB7C-449F-BC36-F27846C6D4A6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2" name="テキスト ボックス 225">
            <a:extLst>
              <a:ext uri="{FF2B5EF4-FFF2-40B4-BE49-F238E27FC236}">
                <a16:creationId xmlns:a16="http://schemas.microsoft.com/office/drawing/2014/main" id="{E4F3A1CB-DF5C-4DC1-BB69-129B93C9E2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1641475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500" b="1">
                <a:latin typeface="Calibri" panose="020F0502020204030204" pitchFamily="34" charset="0"/>
              </a:rPr>
              <a:t>SWOT</a:t>
            </a:r>
            <a:r>
              <a:rPr lang="ja-JP" altLang="en-US" sz="2500" b="1">
                <a:latin typeface="Calibri" panose="020F0502020204030204" pitchFamily="34" charset="0"/>
              </a:rPr>
              <a:t>分析</a:t>
            </a: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24492AF7-83AF-4163-B150-43B4B1070875}"/>
              </a:ext>
            </a:extLst>
          </p:cNvPr>
          <p:cNvSpPr/>
          <p:nvPr/>
        </p:nvSpPr>
        <p:spPr>
          <a:xfrm>
            <a:off x="1223963" y="1260475"/>
            <a:ext cx="3708400" cy="17621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2800" dirty="0">
                <a:solidFill>
                  <a:schemeClr val="tx1"/>
                </a:solidFill>
              </a:rPr>
              <a:t>・ここに強みを入力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76C9466B-9B52-4D42-9DBD-C650A1139270}"/>
              </a:ext>
            </a:extLst>
          </p:cNvPr>
          <p:cNvSpPr/>
          <p:nvPr/>
        </p:nvSpPr>
        <p:spPr>
          <a:xfrm>
            <a:off x="5008563" y="1260475"/>
            <a:ext cx="3706812" cy="17621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2800" dirty="0">
                <a:solidFill>
                  <a:schemeClr val="tx1"/>
                </a:solidFill>
              </a:rPr>
              <a:t>・ここに弱みを入力</a:t>
            </a: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5F405294-D777-4BAF-86C6-843693034CAA}"/>
              </a:ext>
            </a:extLst>
          </p:cNvPr>
          <p:cNvSpPr/>
          <p:nvPr/>
        </p:nvSpPr>
        <p:spPr>
          <a:xfrm>
            <a:off x="1223963" y="3094038"/>
            <a:ext cx="3708400" cy="176053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2800" dirty="0">
                <a:solidFill>
                  <a:schemeClr val="tx1"/>
                </a:solidFill>
              </a:rPr>
              <a:t>・ここに機会を入力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DBE2C5A5-6531-4D56-83DE-3EEFB9A4A402}"/>
              </a:ext>
            </a:extLst>
          </p:cNvPr>
          <p:cNvSpPr/>
          <p:nvPr/>
        </p:nvSpPr>
        <p:spPr>
          <a:xfrm>
            <a:off x="5008563" y="3094038"/>
            <a:ext cx="3706812" cy="176053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2800" dirty="0">
                <a:solidFill>
                  <a:schemeClr val="tx1"/>
                </a:solidFill>
              </a:rPr>
              <a:t>・ここに脅威を入力</a:t>
            </a: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28168387-0303-4A05-96CE-03F9F48D76AE}"/>
              </a:ext>
            </a:extLst>
          </p:cNvPr>
          <p:cNvSpPr/>
          <p:nvPr/>
        </p:nvSpPr>
        <p:spPr>
          <a:xfrm>
            <a:off x="428625" y="1260475"/>
            <a:ext cx="723900" cy="1762125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anchor="ctr">
            <a:normAutofit/>
          </a:bodyPr>
          <a:lstStyle/>
          <a:p>
            <a:pPr algn="ctr">
              <a:defRPr/>
            </a:pPr>
            <a:r>
              <a:rPr lang="ja-JP" altLang="en-US" sz="2800" dirty="0">
                <a:solidFill>
                  <a:schemeClr val="bg1"/>
                </a:solidFill>
              </a:rPr>
              <a:t>内部環境</a:t>
            </a: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1E9ADE5D-52CD-4E9B-8EE7-291A10846527}"/>
              </a:ext>
            </a:extLst>
          </p:cNvPr>
          <p:cNvSpPr/>
          <p:nvPr/>
        </p:nvSpPr>
        <p:spPr>
          <a:xfrm>
            <a:off x="428625" y="3094038"/>
            <a:ext cx="723900" cy="1760537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anchor="ctr">
            <a:normAutofit/>
          </a:bodyPr>
          <a:lstStyle/>
          <a:p>
            <a:pPr algn="ctr">
              <a:defRPr/>
            </a:pPr>
            <a:r>
              <a:rPr lang="ja-JP" altLang="en-US" sz="2800" dirty="0">
                <a:solidFill>
                  <a:schemeClr val="bg1"/>
                </a:solidFill>
              </a:rPr>
              <a:t>外部環境</a:t>
            </a: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5495306B-45EB-404E-A903-938E07C720EC}"/>
              </a:ext>
            </a:extLst>
          </p:cNvPr>
          <p:cNvSpPr/>
          <p:nvPr/>
        </p:nvSpPr>
        <p:spPr>
          <a:xfrm>
            <a:off x="1223963" y="639763"/>
            <a:ext cx="3708400" cy="550862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>
              <a:defRPr/>
            </a:pPr>
            <a:r>
              <a:rPr lang="ja-JP" altLang="en-US" sz="2800" dirty="0">
                <a:solidFill>
                  <a:schemeClr val="bg1"/>
                </a:solidFill>
              </a:rPr>
              <a:t>好影響</a:t>
            </a: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BD277F3E-D7DC-41B3-9B26-8B1541E45AD3}"/>
              </a:ext>
            </a:extLst>
          </p:cNvPr>
          <p:cNvSpPr/>
          <p:nvPr/>
        </p:nvSpPr>
        <p:spPr>
          <a:xfrm>
            <a:off x="5008563" y="639763"/>
            <a:ext cx="3706812" cy="550862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>
              <a:defRPr/>
            </a:pPr>
            <a:r>
              <a:rPr lang="ja-JP" altLang="en-US" sz="2800" dirty="0">
                <a:solidFill>
                  <a:schemeClr val="bg1"/>
                </a:solidFill>
              </a:rPr>
              <a:t>悪影響</a:t>
            </a: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9739159D-97A8-4D49-B7F0-41C3271B7019}"/>
              </a:ext>
            </a:extLst>
          </p:cNvPr>
          <p:cNvSpPr/>
          <p:nvPr/>
        </p:nvSpPr>
        <p:spPr>
          <a:xfrm>
            <a:off x="431800" y="4991100"/>
            <a:ext cx="8272463" cy="122396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コメント欄</a:t>
            </a:r>
          </a:p>
        </p:txBody>
      </p:sp>
      <p:sp>
        <p:nvSpPr>
          <p:cNvPr id="2062" name="テキスト ボックス 32">
            <a:extLst>
              <a:ext uri="{FF2B5EF4-FFF2-40B4-BE49-F238E27FC236}">
                <a16:creationId xmlns:a16="http://schemas.microsoft.com/office/drawing/2014/main" id="{85C6578F-90FB-46D0-95A1-A98BAEC0C6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8975" y="2428875"/>
            <a:ext cx="4603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3600" b="1">
                <a:solidFill>
                  <a:schemeClr val="bg1"/>
                </a:solidFill>
              </a:rPr>
              <a:t>S</a:t>
            </a:r>
            <a:endParaRPr lang="ja-JP" altLang="en-US" sz="3600" b="1">
              <a:solidFill>
                <a:schemeClr val="bg1"/>
              </a:solidFill>
            </a:endParaRPr>
          </a:p>
        </p:txBody>
      </p:sp>
      <p:sp>
        <p:nvSpPr>
          <p:cNvPr id="2063" name="テキスト ボックス 33">
            <a:extLst>
              <a:ext uri="{FF2B5EF4-FFF2-40B4-BE49-F238E27FC236}">
                <a16:creationId xmlns:a16="http://schemas.microsoft.com/office/drawing/2014/main" id="{FC4FA9F6-F3A9-4340-89CC-0A8D700924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6350" y="2428875"/>
            <a:ext cx="4603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3600" b="1">
                <a:solidFill>
                  <a:schemeClr val="bg1"/>
                </a:solidFill>
              </a:rPr>
              <a:t>W</a:t>
            </a:r>
            <a:endParaRPr lang="ja-JP" altLang="en-US" sz="3600" b="1">
              <a:solidFill>
                <a:schemeClr val="bg1"/>
              </a:solidFill>
            </a:endParaRPr>
          </a:p>
        </p:txBody>
      </p:sp>
      <p:sp>
        <p:nvSpPr>
          <p:cNvPr id="2064" name="テキスト ボックス 35">
            <a:extLst>
              <a:ext uri="{FF2B5EF4-FFF2-40B4-BE49-F238E27FC236}">
                <a16:creationId xmlns:a16="http://schemas.microsoft.com/office/drawing/2014/main" id="{88B29A60-DF94-48B6-A07B-F54BE47313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86275" y="3017838"/>
            <a:ext cx="46038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3600" b="1">
                <a:solidFill>
                  <a:schemeClr val="bg1"/>
                </a:solidFill>
              </a:rPr>
              <a:t>O</a:t>
            </a:r>
            <a:endParaRPr lang="ja-JP" altLang="en-US" sz="3600" b="1">
              <a:solidFill>
                <a:schemeClr val="bg1"/>
              </a:solidFill>
            </a:endParaRPr>
          </a:p>
        </p:txBody>
      </p:sp>
      <p:sp>
        <p:nvSpPr>
          <p:cNvPr id="2065" name="テキスト ボックス 37">
            <a:extLst>
              <a:ext uri="{FF2B5EF4-FFF2-40B4-BE49-F238E27FC236}">
                <a16:creationId xmlns:a16="http://schemas.microsoft.com/office/drawing/2014/main" id="{6CB22FF1-D27C-42C3-A2FC-D8FE9297A5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56200" y="3030538"/>
            <a:ext cx="444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3600" b="1">
                <a:solidFill>
                  <a:schemeClr val="bg1"/>
                </a:solidFill>
              </a:rPr>
              <a:t>T</a:t>
            </a:r>
            <a:endParaRPr lang="ja-JP" altLang="en-US" sz="3600" b="1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</TotalTime>
  <Words>39</Words>
  <Application>Microsoft Office PowerPoint</Application>
  <PresentationFormat>画面に合わせる (4:3)</PresentationFormat>
  <Paragraphs>15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柔かい印象のSWOT分析のテンプレートです。企画書・提案書などにご活用ください。</dc:description>
  <cp:revision>9</cp:revision>
  <dcterms:created xsi:type="dcterms:W3CDTF">2009-02-20T09:16:29Z</dcterms:created>
  <dcterms:modified xsi:type="dcterms:W3CDTF">2021-08-07T14:41:32Z</dcterms:modified>
</cp:coreProperties>
</file>