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A4F1664-07AC-41AE-99C9-2EB947C465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AD9E7FE-97D8-4D2B-8AD3-568621D529D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B47BD60-BECE-4094-909D-3742D7926F1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ECE65DA-399F-45BA-A2E0-F38F605267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6A9D562-DE0D-4503-BF2B-798D95DD32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5A86640-4C0A-415F-8879-A1BC02EB3F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C929349-8EBE-4564-8F02-63A09D9C3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C6DF5D1-70A2-472A-9AD3-A17202BF142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C97B34E-6A8B-45F3-9933-941881B430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14B0311-D5BB-4EA0-81D9-1ED3F7559B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6D29F12-F257-49A0-9B3C-29FF07402B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3E47CBF-272F-4EE2-AE11-1488DB27B1E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8BF02EA-4A94-45DE-8E9C-483B10DBE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E03F6-9872-4FB1-BFDC-6C3472B3B80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F99CEF0-E9C9-4161-900F-B4E2E2190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3628A0-2F6C-47E2-9004-A1B0E2E06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AA57F-7DBF-486A-A7C3-36B891576D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9988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BEC036-8D83-4C10-BDB8-88C1A3215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53431-16AF-4D31-BE37-F00E35BA26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EA8528F-86A7-419C-800E-49D99AFE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51E8A5-5D5B-4EDA-9025-853B0DB52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0204C-767F-4B72-923E-94534925EEC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27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80BE42C-1B96-4DC0-87E0-33EA168FE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3B70C-2FA0-4F97-A659-A727DCC1201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17D954E-1DD3-4976-8CAC-3DC0374A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A945513-640B-47BC-A240-7C00C0B11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61CAA-7718-4887-AE0E-FB17472E6E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496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F3FED1E-00F7-4CAF-992B-60E975591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DDC3F-9F87-4161-AF36-EAE60677AB1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DF6B27E-D5ED-46F4-84AB-604D5E4F3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91014EA-CD5E-4912-BF45-7B191940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72DC4-48F7-4E54-9E80-D119058414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7025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8A193AC-60B7-49A4-9119-C7BA0A084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A0FA8-3B0D-4474-890C-65AE021EFAF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65EE48E-9399-4AD2-A0CA-638C179E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C6BA93-26F0-4C9A-98E2-00322830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6F3A6-E631-4591-9C4F-F54653D0E5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1271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AC8014C-A9D8-48A4-B394-148DD3CC7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A6ABF-A2BB-40EE-8450-8A49A715093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78781C7-5A18-43CC-BA5B-F92694577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F54639F-3F0C-4C1B-9F0C-723BA1477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6893E-64F2-4A40-86E8-C443DDBCC0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4134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997D98D-D8CF-49D1-AAB1-A6BCBECA2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12A74-3F89-444F-A632-0A40C6F9E89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527DC11F-E899-4FBB-B20F-1E08DB83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1363EF8-DA6E-4852-B07A-E78F629D4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B1D50-3029-4018-95E1-13E1621A12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33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6AF4E3B-9ED4-48EB-BC37-54140AC35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6A16D-9304-4F00-A32E-41843D0E01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52DF73F-D95D-4451-A624-758FA7AF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3FE4280-74AD-4D7D-A784-511ECA649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4AC19-FD45-49D1-B831-CDF506E8BC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92153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DC2CFFF-1688-4486-80E0-B5234C558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CC1C3-B6A8-4C25-A725-65A8E3489E5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6CA524D-7845-4491-BB29-616BD21C8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761A4D6-07BA-40F5-855C-251DA7067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CC692-EE55-442F-8F18-D66819A178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488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709B0BE-6590-4014-90C9-678E73257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5450C-4E70-4C2F-8543-AC54ED95CB0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E89C5A9-8AD5-4A9F-92D3-AEACF8227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36F5F70-7A1B-417A-BD9D-3474C465E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F1A65-13B1-4419-B925-06E5CD37ED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4322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81A1FB-B07D-453B-A65D-3268FD80B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DDE67-4441-4CFC-99AD-9622A978E80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657286A-7FCD-4107-AB54-57A1899ED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7FAB853-900D-49C3-BC1A-F322379F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5A864-1798-411B-9A37-1531BF1B80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057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9EE7C14-CD1E-4384-B2B0-1E7EB443FC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BE6C2D5-4F06-4E28-8833-A3807B3D57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2B18009-F009-423E-86BB-8EA57AFB1B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7700BFF-C80F-4A69-AEA7-33FFB0D7B3A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EF0D8C0-CD5C-402F-9A7D-4AE2D353F3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BF9CFD5-092B-4B23-8D6E-0B2B67D04C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316B1BD-9F19-46AE-950E-B6105A2ADDC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57BFF47-0424-484D-A5BD-F1CBB2BD72BC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4515781D-09C5-45E4-AA35-A5E4625B7035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ADC48553-F6DB-43A5-BD0F-C39B09A30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C1C6317-8DD7-4906-82AB-4F062F034FEA}"/>
              </a:ext>
            </a:extLst>
          </p:cNvPr>
          <p:cNvSpPr/>
          <p:nvPr/>
        </p:nvSpPr>
        <p:spPr>
          <a:xfrm>
            <a:off x="428625" y="1268413"/>
            <a:ext cx="723900" cy="15525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内部環境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42FE10C-FA4C-4FEC-8BDF-21E86601524B}"/>
              </a:ext>
            </a:extLst>
          </p:cNvPr>
          <p:cNvSpPr/>
          <p:nvPr/>
        </p:nvSpPr>
        <p:spPr>
          <a:xfrm>
            <a:off x="428625" y="2884488"/>
            <a:ext cx="723900" cy="15525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外部環境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E77655D-99BD-439A-BC36-49274E2F194B}"/>
              </a:ext>
            </a:extLst>
          </p:cNvPr>
          <p:cNvSpPr/>
          <p:nvPr/>
        </p:nvSpPr>
        <p:spPr>
          <a:xfrm>
            <a:off x="1223963" y="693738"/>
            <a:ext cx="3708400" cy="5508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好影響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FE5923B-9142-40E8-AA3A-6C687423E0AC}"/>
              </a:ext>
            </a:extLst>
          </p:cNvPr>
          <p:cNvSpPr/>
          <p:nvPr/>
        </p:nvSpPr>
        <p:spPr>
          <a:xfrm>
            <a:off x="5008563" y="693738"/>
            <a:ext cx="3706812" cy="5508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悪影響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83527F8-06B6-4A85-9529-2F748C133D5F}"/>
              </a:ext>
            </a:extLst>
          </p:cNvPr>
          <p:cNvSpPr/>
          <p:nvPr/>
        </p:nvSpPr>
        <p:spPr>
          <a:xfrm>
            <a:off x="431800" y="4643438"/>
            <a:ext cx="8272463" cy="15716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7DB446C-16FD-479E-853C-FF105B697C55}"/>
              </a:ext>
            </a:extLst>
          </p:cNvPr>
          <p:cNvSpPr/>
          <p:nvPr/>
        </p:nvSpPr>
        <p:spPr>
          <a:xfrm>
            <a:off x="1223963" y="1268413"/>
            <a:ext cx="3708400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強み（</a:t>
            </a:r>
            <a:r>
              <a:rPr lang="en-US" sz="2400" dirty="0">
                <a:solidFill>
                  <a:schemeClr val="tx1"/>
                </a:solidFill>
              </a:rPr>
              <a:t>Strength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3921248-083C-443A-A55E-70A108D2B403}"/>
              </a:ext>
            </a:extLst>
          </p:cNvPr>
          <p:cNvSpPr/>
          <p:nvPr/>
        </p:nvSpPr>
        <p:spPr>
          <a:xfrm>
            <a:off x="5008563" y="1268413"/>
            <a:ext cx="3706812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弱み（</a:t>
            </a:r>
            <a:r>
              <a:rPr lang="en-US" sz="2400" b="1" dirty="0">
                <a:solidFill>
                  <a:schemeClr val="tx1"/>
                </a:solidFill>
              </a:rPr>
              <a:t>Weakness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F780045-99C8-469D-B8BB-2FEFA61F8F50}"/>
              </a:ext>
            </a:extLst>
          </p:cNvPr>
          <p:cNvSpPr/>
          <p:nvPr/>
        </p:nvSpPr>
        <p:spPr>
          <a:xfrm>
            <a:off x="1223963" y="2884488"/>
            <a:ext cx="3708400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機会（</a:t>
            </a:r>
            <a:r>
              <a:rPr lang="en-US" sz="2400" b="1" dirty="0">
                <a:solidFill>
                  <a:schemeClr val="tx1"/>
                </a:solidFill>
              </a:rPr>
              <a:t>Opportunity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90F2025-6E44-483E-BE6D-F33AC922700D}"/>
              </a:ext>
            </a:extLst>
          </p:cNvPr>
          <p:cNvSpPr/>
          <p:nvPr/>
        </p:nvSpPr>
        <p:spPr>
          <a:xfrm>
            <a:off x="5008563" y="2884488"/>
            <a:ext cx="3706812" cy="15525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/>
                </a:solidFill>
              </a:rPr>
              <a:t>脅威（</a:t>
            </a:r>
            <a:r>
              <a:rPr lang="en-US" sz="2400" b="1" dirty="0">
                <a:solidFill>
                  <a:schemeClr val="tx1"/>
                </a:solidFill>
              </a:rPr>
              <a:t>Threat</a:t>
            </a:r>
            <a:r>
              <a:rPr lang="ja-JP" altLang="en-US" sz="2400" b="1" dirty="0">
                <a:solidFill>
                  <a:schemeClr val="tx1"/>
                </a:solidFill>
              </a:rPr>
              <a:t>）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・ここに脅威を入力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51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やや硬い印象のSWOT分析のテンプレートです。企画書・提案書などにご活用ください。</dc:description>
  <cp:revision>9</cp:revision>
  <dcterms:created xsi:type="dcterms:W3CDTF">2009-02-20T09:16:29Z</dcterms:created>
  <dcterms:modified xsi:type="dcterms:W3CDTF">2021-08-07T14:41:04Z</dcterms:modified>
</cp:coreProperties>
</file>