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00"/>
    <a:srgbClr val="FF99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F15C36E-B144-4150-A65D-77B0F71441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404C6E4-FB72-4E92-9B34-35BFFCB4590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779B9E0-8F53-4269-813F-6877EAFCEB7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8E7297FA-9C8C-4CB1-9DEC-3FDC521E20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9B449B0E-829E-4CFB-AEB8-A282B060DF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E471D6A-C279-461F-8269-9033057CED1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A668B40-B9A2-4A9F-8F43-BE5E26D2B0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E00C5D9-2BEE-4C0F-8ACC-F907A367F26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DF619E33-0E9C-4599-9D83-002BDC4D105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F87E03ED-609B-476D-95B9-0F6B037758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0789F76A-BE74-43A1-86CA-53DB8866B0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325CB90-D03F-42CF-988B-E666B4F804C7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7175DA5-B4C8-49F0-91A9-3E691A231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C75FB-AE66-4DAA-9380-7783BF801EE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B0AA59A-8F4C-4C69-89E8-A14F7D30A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167390A-7B2B-4365-A592-6C37DE1FD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BCBA86-768E-4979-AEA0-165D4B94A79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75934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DCCDF0B-CDFA-4887-838E-E0375653F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07BED-7737-4866-9432-5DA324A8E26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8FEE79A-CC04-4640-BA86-1B85FD1F7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5A4F885-86A3-4820-8A9B-4841F1FA5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E1527F-5BA7-4264-95AD-60E7B4C0CB0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4348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8F39ED9-A4DC-4CA5-8D71-F43A50369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5A742-97C6-4E23-BD3F-857F623D97E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399C9AC-390D-44C7-8282-DD6C348CC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23CF176-F49F-4DF3-8CFD-823F28F72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836963-C366-4933-8F3A-791A307988D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31349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FEFC0BE-BC5F-4EE1-8DC0-F392C4085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23085-FF9C-40C3-AE82-E137D4CEE7A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D1C3EC1-6D9E-4C66-B110-307D3CDF6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3664244-B9F1-4CD4-8FC6-170890B90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3EF53C-735B-41A9-9BBB-D1CB1A54BD4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99415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ED5C432-2EF4-44C3-8730-BACA91BD0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513D1-8FAA-4E46-9149-937A0E50F04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817CAC2-BAF1-4A0A-A0BB-B3BA90305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8C5BA27-90F4-46AD-B8DB-81AB0A342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5EFEE-DCAB-41DD-9970-3D1DBBF3789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41026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968DF28-19BF-46A1-B9BC-8F7CD25B9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0D862-82C0-4093-B887-BC67B351BDA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69AE16F-E5B3-4EBC-8AEF-13F225604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08A8B05-F7DD-48D3-B301-FEA2B64B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CF0B99-1F32-44AF-931B-2E5F17B9B90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85025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84758270-E0F1-4FF9-9BFF-0CB7A1292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593C1-EA14-4FE1-BDB6-45487EFA1E9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F49815AE-D8D6-436F-88B8-02C5DB9B8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C95BEE75-BD23-4B43-8CF5-D81E26E6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473C6E-D79A-4808-9236-BE4C97C0A6A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6631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6F4F5886-665A-49C2-9A17-37EAF74D4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F856B-2B2D-414A-BC7B-17DBF63C8A4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6F10B77F-B631-4516-BD71-9069AD94B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6B45E2C6-B22B-4611-95C0-4BEB9FF4F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D872CB-A394-4B1B-89F1-CDA5EF85EE2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4370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4C122275-FC03-4E4A-9202-05AE08AE4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D2016-AC57-4CCA-B074-CA016EB3B2A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63C7ED53-3404-4B58-98AA-4786F6A18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F59EBF8-A065-4B6A-9FB2-CD31E7FA0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111825-E499-4BF6-B8D6-8DF10163438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1095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2C9E72B-71D3-4904-BA02-9622D8F2B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12BBD-D9D6-4F53-A4C9-672EB007EA7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B09FF31-559B-4A3C-9562-ADC1BB143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CEEBAA5-7569-42A0-B735-309726885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037A26-C0E1-425D-95DC-F31A0265BC9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9353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13736D3-92DF-46FB-8454-BCF5C282C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A569E-E6A4-46AC-9A48-2C95E8612C6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156D6EC-DA9A-4B74-A6DB-44CEACFA8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8266E80-0C38-4B92-A073-69C546895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852108-02C1-4510-A8FA-AA53CE91D1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9276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0DBFC14-6155-4497-A892-D15022F87A5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A6C9EE6-6C75-44B0-A005-14B18FBFF5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91150E7-34CE-4B1A-B530-09F22C209E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8861864-B8F0-42F8-AB8F-79670B33401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FAF0634-5D45-4DD1-8EBE-72F0EB5919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12F830A-82EC-4558-86E1-22C2577362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D55EA0F-3DF0-4A5B-8660-BA91C8EC3A9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A9654197-3D87-4887-AE5D-9CB91A72E32E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BBF83D69-FD55-442C-92BD-4B2ABF9CFA42}"/>
              </a:ext>
            </a:extLst>
          </p:cNvPr>
          <p:cNvSpPr/>
          <p:nvPr/>
        </p:nvSpPr>
        <p:spPr>
          <a:xfrm>
            <a:off x="0" y="511175"/>
            <a:ext cx="9144000" cy="46038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FC63B999-267F-4E90-AE5B-9BC78731B8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6414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SWOT</a:t>
            </a:r>
            <a:r>
              <a:rPr lang="ja-JP" altLang="en-US" sz="2500" b="1">
                <a:latin typeface="Calibri" panose="020F0502020204030204" pitchFamily="34" charset="0"/>
              </a:rPr>
              <a:t>分析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B3AAF53-A86B-4C9D-8AD0-233F74EAAEE1}"/>
              </a:ext>
            </a:extLst>
          </p:cNvPr>
          <p:cNvSpPr/>
          <p:nvPr/>
        </p:nvSpPr>
        <p:spPr>
          <a:xfrm>
            <a:off x="428625" y="1268413"/>
            <a:ext cx="723900" cy="1552575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内部環境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AEFE0BE-1CE4-472A-84CC-5F59D9CF0350}"/>
              </a:ext>
            </a:extLst>
          </p:cNvPr>
          <p:cNvSpPr/>
          <p:nvPr/>
        </p:nvSpPr>
        <p:spPr>
          <a:xfrm>
            <a:off x="428625" y="2884488"/>
            <a:ext cx="723900" cy="1552575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外部環境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37D2EC93-AD93-47F3-847E-0307E3933F6F}"/>
              </a:ext>
            </a:extLst>
          </p:cNvPr>
          <p:cNvSpPr/>
          <p:nvPr/>
        </p:nvSpPr>
        <p:spPr>
          <a:xfrm>
            <a:off x="1223963" y="693738"/>
            <a:ext cx="3708400" cy="550862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好影響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57C8163-9247-4443-9CCE-EA793620C7E0}"/>
              </a:ext>
            </a:extLst>
          </p:cNvPr>
          <p:cNvSpPr/>
          <p:nvPr/>
        </p:nvSpPr>
        <p:spPr>
          <a:xfrm>
            <a:off x="5008563" y="693738"/>
            <a:ext cx="3706812" cy="550862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悪影響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E2F86090-B452-44F0-8A72-85868C5F424B}"/>
              </a:ext>
            </a:extLst>
          </p:cNvPr>
          <p:cNvSpPr/>
          <p:nvPr/>
        </p:nvSpPr>
        <p:spPr>
          <a:xfrm>
            <a:off x="431800" y="4643438"/>
            <a:ext cx="8272463" cy="15716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B018081-B670-4F3D-8EC6-6E5FE69074C5}"/>
              </a:ext>
            </a:extLst>
          </p:cNvPr>
          <p:cNvSpPr/>
          <p:nvPr/>
        </p:nvSpPr>
        <p:spPr>
          <a:xfrm>
            <a:off x="1223963" y="1268413"/>
            <a:ext cx="3708400" cy="15525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/>
                </a:solidFill>
              </a:rPr>
              <a:t>強み（</a:t>
            </a:r>
            <a:r>
              <a:rPr lang="en-US" sz="2400" dirty="0">
                <a:solidFill>
                  <a:schemeClr val="tx1"/>
                </a:solidFill>
              </a:rPr>
              <a:t>Strength</a:t>
            </a:r>
            <a:r>
              <a:rPr lang="ja-JP" altLang="en-US" sz="2400" b="1" dirty="0">
                <a:solidFill>
                  <a:schemeClr val="tx1"/>
                </a:solidFill>
              </a:rPr>
              <a:t>）</a:t>
            </a:r>
            <a:endParaRPr lang="en-US" altLang="ja-JP" sz="24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・ここに強みを入力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B2583F9-62A7-489B-9F08-40D21BC81858}"/>
              </a:ext>
            </a:extLst>
          </p:cNvPr>
          <p:cNvSpPr/>
          <p:nvPr/>
        </p:nvSpPr>
        <p:spPr>
          <a:xfrm>
            <a:off x="5008563" y="1268413"/>
            <a:ext cx="3706812" cy="15525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/>
                </a:solidFill>
              </a:rPr>
              <a:t>弱み（</a:t>
            </a:r>
            <a:r>
              <a:rPr lang="en-US" sz="2400" b="1" dirty="0">
                <a:solidFill>
                  <a:schemeClr val="tx1"/>
                </a:solidFill>
              </a:rPr>
              <a:t>Weakness</a:t>
            </a:r>
            <a:r>
              <a:rPr lang="ja-JP" altLang="en-US" sz="2400" b="1" dirty="0">
                <a:solidFill>
                  <a:schemeClr val="tx1"/>
                </a:solidFill>
              </a:rPr>
              <a:t>）</a:t>
            </a:r>
            <a:endParaRPr lang="en-US" altLang="ja-JP" sz="24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・ここに弱みを入力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6237733-54E4-47B1-B2A4-D7FA0DF4DDD1}"/>
              </a:ext>
            </a:extLst>
          </p:cNvPr>
          <p:cNvSpPr/>
          <p:nvPr/>
        </p:nvSpPr>
        <p:spPr>
          <a:xfrm>
            <a:off x="1223963" y="2884488"/>
            <a:ext cx="3708400" cy="15525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/>
                </a:solidFill>
              </a:rPr>
              <a:t>機会（</a:t>
            </a:r>
            <a:r>
              <a:rPr lang="en-US" sz="2400" b="1" dirty="0">
                <a:solidFill>
                  <a:schemeClr val="tx1"/>
                </a:solidFill>
              </a:rPr>
              <a:t>Opportunity</a:t>
            </a:r>
            <a:r>
              <a:rPr lang="ja-JP" altLang="en-US" sz="2400" b="1" dirty="0">
                <a:solidFill>
                  <a:schemeClr val="tx1"/>
                </a:solidFill>
              </a:rPr>
              <a:t>）</a:t>
            </a:r>
            <a:endParaRPr lang="en-US" altLang="ja-JP" sz="24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・ここに機会を入力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BEF7A764-DF1A-4FE7-BF10-F477BF5A78DE}"/>
              </a:ext>
            </a:extLst>
          </p:cNvPr>
          <p:cNvSpPr/>
          <p:nvPr/>
        </p:nvSpPr>
        <p:spPr>
          <a:xfrm>
            <a:off x="5008563" y="2884488"/>
            <a:ext cx="3706812" cy="15525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/>
                </a:solidFill>
              </a:rPr>
              <a:t>脅威（</a:t>
            </a:r>
            <a:r>
              <a:rPr lang="en-US" sz="2400" b="1" dirty="0">
                <a:solidFill>
                  <a:schemeClr val="tx1"/>
                </a:solidFill>
              </a:rPr>
              <a:t>Threat</a:t>
            </a:r>
            <a:r>
              <a:rPr lang="ja-JP" altLang="en-US" sz="2400" b="1" dirty="0">
                <a:solidFill>
                  <a:schemeClr val="tx1"/>
                </a:solidFill>
              </a:rPr>
              <a:t>）</a:t>
            </a:r>
            <a:endParaRPr lang="en-US" altLang="ja-JP" sz="24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・ここに脅威を入力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51</Words>
  <Application>Microsoft Office PowerPoint</Application>
  <PresentationFormat>画面に合わせる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やや硬い印象のSWOT分析のテンプレートです。企画書・提案書などにご活用ください。</dc:description>
  <cp:revision>9</cp:revision>
  <dcterms:created xsi:type="dcterms:W3CDTF">2009-02-20T09:16:29Z</dcterms:created>
  <dcterms:modified xsi:type="dcterms:W3CDTF">2021-08-07T14:40:37Z</dcterms:modified>
</cp:coreProperties>
</file>