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D56D2B8-F78B-478C-B300-09A5331453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E0347E5-D62C-44EB-9198-3DCFEAA41C6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4DD7563-2C5E-4EA7-8699-35E4D5E5463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49AD6C0-6FE2-446E-95A3-F42A4A24EF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39FF650-9E40-4ACB-A868-8AFD53DF7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A93A944-7F6B-4DFF-833E-1C5A31637B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2AA0F0A-0174-46C0-A3A5-62C278054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50B0579-DF2E-49B5-B176-1AEB94C28D7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F7ECE6D-7221-4B88-BAE8-C04467C9DC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D3E1B3E0-D20A-40EF-A496-4C089CF7DB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BBF0483-21E9-4667-ADF5-1ECB62BA29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E6A0985-36C5-48BF-B898-3AFFC1E3789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F23B540-C415-46E5-99CA-DA64DEF4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D1C9C-1567-4561-A480-F8354024BA2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1A9A223-BC1B-469F-A64B-FBE42C0BA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22A78B-B667-45CC-BAE8-B243016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DD4CB-F24C-4593-982A-E2C23D62E2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45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03189A1-97EA-450E-8E2E-0CFF1EE0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9603-A311-49C7-AA0B-EBF288890D9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DC57FF1-2A7C-43A5-A0F2-6EDC8576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279E65F-323D-4DE9-9198-EFA69BB3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B0312-7757-401E-960F-3481A8C636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186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7A9EFC1-E345-4119-A402-27A26DF2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6D11B-1444-4B75-A767-E6F6AEE2BEB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D28152-08B3-47B4-A9FF-16001DCA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6D9352C-DFEC-45E1-B396-CC2A3691B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3B6E2-212C-4749-8EFD-713B86605B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482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1CA8B21-43A9-4611-B5C1-96C8AE50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7E84-88B7-4620-A8A5-B1E7F56ADDF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55A8001-4861-4EC1-9A37-B2705086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983A3E9-F755-4363-B0CE-76AC35FF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32042-5380-495D-B3E0-F645FA797C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948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6FF9811-A814-4832-A974-95CB7F54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F2556-70C8-4E34-9574-4515F8EDAAD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2635BD3-1964-4695-8F58-818F4119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98CA5E6-CB92-4CD9-8DB7-611C96CB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89C8B-57FC-473D-8CDC-41D92E94C1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428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841CCB5-FB49-484F-85F1-8BB8FE42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BB72-4EC9-418F-8C30-004C90ACB3D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ABF0223-30F8-4ECC-BC54-B409DAEA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5227F04-AA70-4CFB-9453-7BC6493E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9E1E4-E354-4957-950E-16DB9D7CE3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109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9E18661-DD6A-49CD-9D16-BF60336F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F9CD-4C92-49FF-987D-C9ADEF773BA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9F5DF37-5363-42D5-8369-2C7266F06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9704315-69D8-4B6E-BDE1-563DDDA3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D242A-A1AA-4937-8241-C678FB8719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597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F1884B7A-1F4B-48D8-9E07-C76C8E10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D908-F8AC-4976-B1AA-1D606951AD3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DE49C9C-B7F9-4BA5-B5EB-EAC9253B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033CC38-8207-41B1-850C-B58A2BD7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D5857-B9A4-4E14-AB6F-65C7BA2F85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350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F0A9072-652D-4384-BCA7-69E45019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E159-8CBC-489E-8D36-C7425E26086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C6C96DC-F743-45C9-BFCE-E3FE50C7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AF8BB87-DD7C-4DD1-A065-92191519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A60FD-0AFD-441C-B0E4-835B07B830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696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8A06D17-953F-414F-A0C7-16822676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BEF4-859E-42D9-BC94-767707E2B71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3E26EDF-4795-4FDA-965E-C7C41511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C062CBB-8EB3-40C3-87D2-4AE07AE5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38600-C1BA-4215-B848-45324F0FE6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53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DE64E3D-B476-434D-8D46-57A9FC04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1B15-C6B3-4CEC-9729-CEAC6E0F15F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6BC9116-0D0C-4DC5-AC16-DBE6DB4D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B64384C-2D83-4BA8-9690-CC13877AB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CFA56-603A-4272-BA63-97372ACAC4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31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6B966D2-C9D6-4F58-942C-1629EC8067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00E5124-4D2F-4CE8-A332-4B91D7C010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F30052A-20D6-441A-A88D-1B5834BA6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506198-C915-4652-8119-EE0C6B14C22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8368F1F-66DE-4002-9E8D-51445FF0F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A7D41B-71FE-439B-ADC8-9B36BE72C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6AD167E-AA57-4634-B734-732BFB4D21F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47223472-BFE4-46EC-B7F9-21E196E16DB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8861F42-1DA3-43D9-8AC8-BCF8263F58A8}"/>
              </a:ext>
            </a:extLst>
          </p:cNvPr>
          <p:cNvSpPr/>
          <p:nvPr/>
        </p:nvSpPr>
        <p:spPr>
          <a:xfrm>
            <a:off x="0" y="511175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41AAB01D-5490-41D1-9226-553F5F622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B8F406C-E044-4C7D-9DAD-4C95450C0F57}"/>
              </a:ext>
            </a:extLst>
          </p:cNvPr>
          <p:cNvSpPr/>
          <p:nvPr/>
        </p:nvSpPr>
        <p:spPr>
          <a:xfrm>
            <a:off x="428625" y="1268413"/>
            <a:ext cx="723900" cy="155257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内部環境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FE4B7CE-F49D-4C59-B689-40B6DA6641ED}"/>
              </a:ext>
            </a:extLst>
          </p:cNvPr>
          <p:cNvSpPr/>
          <p:nvPr/>
        </p:nvSpPr>
        <p:spPr>
          <a:xfrm>
            <a:off x="428625" y="2884488"/>
            <a:ext cx="723900" cy="155257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外部環境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3ECB58C-649A-4376-8458-B6F7C658DB5A}"/>
              </a:ext>
            </a:extLst>
          </p:cNvPr>
          <p:cNvSpPr/>
          <p:nvPr/>
        </p:nvSpPr>
        <p:spPr>
          <a:xfrm>
            <a:off x="1223963" y="693738"/>
            <a:ext cx="3708400" cy="5508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好影響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7A49761-C23A-447F-B454-FD29B153849D}"/>
              </a:ext>
            </a:extLst>
          </p:cNvPr>
          <p:cNvSpPr/>
          <p:nvPr/>
        </p:nvSpPr>
        <p:spPr>
          <a:xfrm>
            <a:off x="5008563" y="693738"/>
            <a:ext cx="3706812" cy="5508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悪影響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7ED2754-021C-4DA7-AA90-9EF43D2F8DD6}"/>
              </a:ext>
            </a:extLst>
          </p:cNvPr>
          <p:cNvSpPr/>
          <p:nvPr/>
        </p:nvSpPr>
        <p:spPr>
          <a:xfrm>
            <a:off x="431800" y="4643438"/>
            <a:ext cx="8272463" cy="15716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D835908-D848-413D-ACAF-960534F67B28}"/>
              </a:ext>
            </a:extLst>
          </p:cNvPr>
          <p:cNvSpPr/>
          <p:nvPr/>
        </p:nvSpPr>
        <p:spPr>
          <a:xfrm>
            <a:off x="1223963" y="1268413"/>
            <a:ext cx="3708400" cy="1552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強み（</a:t>
            </a:r>
            <a:r>
              <a:rPr lang="en-US" sz="2400" dirty="0">
                <a:solidFill>
                  <a:schemeClr val="tx1"/>
                </a:solidFill>
              </a:rPr>
              <a:t>Strength</a:t>
            </a:r>
            <a:r>
              <a:rPr lang="ja-JP" altLang="en-US" sz="2400" b="1" dirty="0">
                <a:solidFill>
                  <a:schemeClr val="tx1"/>
                </a:solidFill>
              </a:rPr>
              <a:t>）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F4AA4CE-2C17-46B0-A117-70BD563077A9}"/>
              </a:ext>
            </a:extLst>
          </p:cNvPr>
          <p:cNvSpPr/>
          <p:nvPr/>
        </p:nvSpPr>
        <p:spPr>
          <a:xfrm>
            <a:off x="5008563" y="1268413"/>
            <a:ext cx="3706812" cy="1552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弱み（</a:t>
            </a:r>
            <a:r>
              <a:rPr lang="en-US" sz="2400" b="1" dirty="0">
                <a:solidFill>
                  <a:schemeClr val="tx1"/>
                </a:solidFill>
              </a:rPr>
              <a:t>Weakness</a:t>
            </a:r>
            <a:r>
              <a:rPr lang="ja-JP" altLang="en-US" sz="2400" b="1" dirty="0">
                <a:solidFill>
                  <a:schemeClr val="tx1"/>
                </a:solidFill>
              </a:rPr>
              <a:t>）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1134A1E-85F2-4B29-8DB6-5685A0A040C9}"/>
              </a:ext>
            </a:extLst>
          </p:cNvPr>
          <p:cNvSpPr/>
          <p:nvPr/>
        </p:nvSpPr>
        <p:spPr>
          <a:xfrm>
            <a:off x="1223963" y="2884488"/>
            <a:ext cx="3708400" cy="1552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機会（</a:t>
            </a:r>
            <a:r>
              <a:rPr lang="en-US" sz="2400" b="1" dirty="0">
                <a:solidFill>
                  <a:schemeClr val="tx1"/>
                </a:solidFill>
              </a:rPr>
              <a:t>Opportunity</a:t>
            </a:r>
            <a:r>
              <a:rPr lang="ja-JP" altLang="en-US" sz="2400" b="1" dirty="0">
                <a:solidFill>
                  <a:schemeClr val="tx1"/>
                </a:solidFill>
              </a:rPr>
              <a:t>）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DBBA92E-0CBC-4326-B019-B0E66B6E05C4}"/>
              </a:ext>
            </a:extLst>
          </p:cNvPr>
          <p:cNvSpPr/>
          <p:nvPr/>
        </p:nvSpPr>
        <p:spPr>
          <a:xfrm>
            <a:off x="5008563" y="2884488"/>
            <a:ext cx="3706812" cy="1552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脅威（</a:t>
            </a:r>
            <a:r>
              <a:rPr lang="en-US" sz="2400" b="1" dirty="0">
                <a:solidFill>
                  <a:schemeClr val="tx1"/>
                </a:solidFill>
              </a:rPr>
              <a:t>Threat</a:t>
            </a:r>
            <a:r>
              <a:rPr lang="ja-JP" altLang="en-US" sz="2400" b="1" dirty="0">
                <a:solidFill>
                  <a:schemeClr val="tx1"/>
                </a:solidFill>
              </a:rPr>
              <a:t>）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・ここに脅威を入力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51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やや硬い印象のSWOT分析のテンプレートです。企画書・提案書などにご活用ください。</dc:description>
  <cp:revision>9</cp:revision>
  <dcterms:created xsi:type="dcterms:W3CDTF">2009-02-20T09:16:29Z</dcterms:created>
  <dcterms:modified xsi:type="dcterms:W3CDTF">2021-08-07T14:39:46Z</dcterms:modified>
</cp:coreProperties>
</file>