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623AE99-83C5-4F0A-BFA5-FF1CD9482A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38A9298-687B-411A-B5E0-0FC286F2B0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CA47C7C-7D4A-4AC5-BD59-8332C98CBAC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CDD91C2-2B75-4555-8AC6-195C6765AC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06807CF-9C9E-4D7E-BF23-2AC76272A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23B600A-3C0F-463F-B24B-468A6BF4F8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B92CF2E-A985-4DF3-A587-749470B75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3E82146-9BE9-4E91-AF89-A89621542CA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D0B485A-BB68-4ABF-ABAC-737D63D4B4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4D81CCE-C01C-468E-A2DE-4CBB377734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D2F2725-2AE7-4422-8FCD-6AFC2444C5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B047F57-2380-4EEC-9344-9C91C98A80E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E5500E-360A-4720-AE63-853D67E19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4510B-C939-4646-AC61-9FC993CA45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70C697-EA2F-47C0-979A-319DF1FCC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720042-3768-42A5-BD0B-B7947D988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5DDA9-E46C-48B7-ABBA-8D0967D074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527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A1A143-236C-4025-81B4-F7BD0F2B6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43CAC-1AB4-4063-9537-714E4D6788B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04AA23F-008C-40E9-A0E6-59D48D6A3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7AB6A8-47FD-4DE3-8968-97D215A60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FB78D-6071-49CC-B434-31A14E5399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404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E23B7A-E401-4F2C-9273-683425DC4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AB92F-D347-4871-ACCE-033BB782673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34205A-BC93-4E59-BDCA-8B9AAB17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9CFE89C-E238-4ABB-A7F6-BF3FD586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DC47B-9249-4932-A25B-0491B68B58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841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9D95EEE-C6CE-4735-B0CA-841455D05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55EF0-6652-44AF-8C64-D220ED55624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66E565-6055-4808-B3BC-4BE572D64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F4AA92-6EEA-4E25-9604-C456DE6FA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93702-3F81-4B9A-B8D9-3400C39D0B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70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C23E90C-206A-4D6B-A550-826EB713E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C192-BB13-4DBF-B016-490F59E551B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3FA1F19-5D97-4526-8528-56CD5F64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DE1268-6C8F-480C-90DD-DD664CB0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05252-1A3E-4AA2-9579-B5B7A40460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448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D3580BF-AF20-4B92-982C-B348A719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ACBEE-EB5F-4A19-88CE-476E9D62C7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932F9AC-DD66-49C4-8448-FFC0D98C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A034C11-83EC-4510-94C0-EA5492F57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4E28A-52F6-461C-8546-5AB5D9E0A0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434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26CA2B3-CF61-45C0-B2BE-171D512C9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956AC-CC8B-4018-AF4C-B7EF4AC75D6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C42464D-D7E3-4E34-8115-C61F7A5C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3FD4B16-0380-4C8B-BFC2-A29322AC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975EC-614C-4ED3-A30A-D05C26C06E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6077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09CD73D-3292-4A83-B123-54423D3FE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AE586-FA47-4DDC-89D7-EBB4A90019F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B1B9F35-6E62-404C-AD0B-16B626661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99203D3-B167-4FDE-A227-CA7035AB6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10B2C-2F63-40AF-ADCB-B91A2E938A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846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166639B-B3AA-4EE3-BACF-24FAF0981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33B5D-4BC1-4897-AB3A-5E51D1C18F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4B0ABC8-72AE-4EBD-A4AA-547EDD4D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755343A-E8BC-4F12-B023-7BDBA11F9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761D2-8B3A-45F8-800E-6D508E5D26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228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D607BA0-9346-4F2D-BE38-78C18467D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9338B-4FCD-402C-8A21-3F3A911A007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793126B-1600-4C06-934A-979967472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5DE9114-8201-49E0-8349-4BB5B67A7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9707E-1C3B-4525-8958-DE509A9727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284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737E65B-5AB5-48C8-83B6-C4844043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5AA77-30B7-4191-A927-56C1BA64F52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FAC3303-F8BD-4749-99D7-C1343A5F2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A350BBC-0508-443C-9B73-1BBBC852C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D98CA-A5D9-4D10-A06E-D8A2298091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689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796A5AB-159D-49E0-B5EE-C638D096CA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D256743-B81C-4012-9AC3-B860AB5003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F16511-5B7D-4BEC-8792-7D89247E60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CF368B3-2299-4653-8C81-B7F17B341C4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8468DE-F7BC-436F-8F80-C05F5A65A3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6559D0-F13D-44E6-A56C-CFC29079F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A7D65F1-7EAF-46F2-9676-3A125AC9298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6">
            <a:extLst>
              <a:ext uri="{FF2B5EF4-FFF2-40B4-BE49-F238E27FC236}">
                <a16:creationId xmlns:a16="http://schemas.microsoft.com/office/drawing/2014/main" id="{5A39033C-2311-4FAD-81A4-91DCB280256D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3" name="グループ化 23">
              <a:extLst>
                <a:ext uri="{FF2B5EF4-FFF2-40B4-BE49-F238E27FC236}">
                  <a16:creationId xmlns:a16="http://schemas.microsoft.com/office/drawing/2014/main" id="{8D7821EE-0A3E-49BA-B750-6F02F7DDD1E7}"/>
                </a:ext>
              </a:extLst>
            </p:cNvPr>
            <p:cNvGrpSpPr/>
            <p:nvPr/>
          </p:nvGrpSpPr>
          <p:grpSpPr>
            <a:xfrm>
              <a:off x="1357290" y="1000108"/>
              <a:ext cx="6715172" cy="4286280"/>
              <a:chOff x="1142976" y="1071546"/>
              <a:chExt cx="6715172" cy="371477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02D483B8-DA6C-4C9F-AF31-50E321F8DFE5}"/>
                  </a:ext>
                </a:extLst>
              </p:cNvPr>
              <p:cNvSpPr/>
              <p:nvPr/>
            </p:nvSpPr>
            <p:spPr>
              <a:xfrm>
                <a:off x="1142976" y="1071546"/>
                <a:ext cx="3357586" cy="185738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47D58B62-C1EF-4214-A056-D1BEC96D926E}"/>
                  </a:ext>
                </a:extLst>
              </p:cNvPr>
              <p:cNvSpPr/>
              <p:nvPr/>
            </p:nvSpPr>
            <p:spPr>
              <a:xfrm>
                <a:off x="1142976" y="2928934"/>
                <a:ext cx="3357586" cy="185738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1F72C6DB-CCF9-4AB6-B061-F65D3DBF9DA3}"/>
                  </a:ext>
                </a:extLst>
              </p:cNvPr>
              <p:cNvSpPr/>
              <p:nvPr/>
            </p:nvSpPr>
            <p:spPr>
              <a:xfrm>
                <a:off x="4500562" y="1071546"/>
                <a:ext cx="3357586" cy="185738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FF6C452A-D1FA-44DF-AB16-299C2B8AC63B}"/>
                  </a:ext>
                </a:extLst>
              </p:cNvPr>
              <p:cNvSpPr/>
              <p:nvPr/>
            </p:nvSpPr>
            <p:spPr>
              <a:xfrm>
                <a:off x="4500562" y="2928934"/>
                <a:ext cx="3357586" cy="185738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16" name="上矢印 15">
              <a:extLst>
                <a:ext uri="{FF2B5EF4-FFF2-40B4-BE49-F238E27FC236}">
                  <a16:creationId xmlns:a16="http://schemas.microsoft.com/office/drawing/2014/main" id="{A2A6A2A2-7359-4192-920E-AF280D259E1A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" name="上矢印 17">
              <a:extLst>
                <a:ext uri="{FF2B5EF4-FFF2-40B4-BE49-F238E27FC236}">
                  <a16:creationId xmlns:a16="http://schemas.microsoft.com/office/drawing/2014/main" id="{72F4B025-FA89-429B-9404-0FC9B2DA5802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EC0FBBFC-1368-47AC-A7C8-2477453D25DC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796E2760-3467-4671-A24A-0313A5443B96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02AFD20C-007B-45C2-8977-302F604536BA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F8E5F607-AEA0-48EA-8C83-C2673E8CD9CD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7183" name="テキスト ボックス 34">
              <a:extLst>
                <a:ext uri="{FF2B5EF4-FFF2-40B4-BE49-F238E27FC236}">
                  <a16:creationId xmlns:a16="http://schemas.microsoft.com/office/drawing/2014/main" id="{9BCF7C86-C880-45E4-A11D-672E284D27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3400"/>
              <a:ext cx="461945" cy="1450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pPr>
                <a:defRPr/>
              </a:pPr>
              <a:r>
                <a:rPr lang="ja-JP" alt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市場成長率</a:t>
              </a:r>
            </a:p>
          </p:txBody>
        </p:sp>
        <p:sp>
          <p:nvSpPr>
            <p:cNvPr id="7184" name="テキスト ボックス 35">
              <a:extLst>
                <a:ext uri="{FF2B5EF4-FFF2-40B4-BE49-F238E27FC236}">
                  <a16:creationId xmlns:a16="http://schemas.microsoft.com/office/drawing/2014/main" id="{91FD203A-8998-4AF5-8574-A1A1EE9BB9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677" y="5857163"/>
              <a:ext cx="2425609" cy="430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656727C-EF29-417F-B50F-3B8C7330450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F0E6445-3854-411E-B3D2-A31EDF8F53BD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F1A2859E-8C17-41D5-AE39-6C0E0B683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28" name="円/楕円 27">
            <a:extLst>
              <a:ext uri="{FF2B5EF4-FFF2-40B4-BE49-F238E27FC236}">
                <a16:creationId xmlns:a16="http://schemas.microsoft.com/office/drawing/2014/main" id="{E048ED94-7614-4875-ACE7-61B183D3F7BE}"/>
              </a:ext>
            </a:extLst>
          </p:cNvPr>
          <p:cNvSpPr/>
          <p:nvPr/>
        </p:nvSpPr>
        <p:spPr>
          <a:xfrm>
            <a:off x="2143125" y="2928938"/>
            <a:ext cx="1439863" cy="143986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FE8F4F68-3090-4A3A-A2F9-61EE3316DAB9}"/>
              </a:ext>
            </a:extLst>
          </p:cNvPr>
          <p:cNvSpPr/>
          <p:nvPr/>
        </p:nvSpPr>
        <p:spPr>
          <a:xfrm>
            <a:off x="5643563" y="3071813"/>
            <a:ext cx="1143000" cy="115093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B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91EB88F4-B74E-4BFE-A40E-816B8BFF0358}"/>
              </a:ext>
            </a:extLst>
          </p:cNvPr>
          <p:cNvSpPr/>
          <p:nvPr/>
        </p:nvSpPr>
        <p:spPr>
          <a:xfrm>
            <a:off x="3492500" y="1214438"/>
            <a:ext cx="1079500" cy="10795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C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846C5F8-41ED-4992-A6FD-FBC7932B0898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43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2021-08-07T23:55:23Z</dcterms:modified>
</cp:coreProperties>
</file>