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DA6D16F-6B6F-450E-9721-1210BA933D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689CD7C-AB64-4D9C-A31E-F020891D6E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3F54627-ED2A-4A11-9B03-D1394D4D06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BECAE5C-CA6D-4CCA-84C0-56F3E3C2C5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4D676BD-3310-4506-B3AF-DBABE46A7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1CAED23-3EEC-4A1E-A377-9439C8E092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04D98F6-F45D-46D2-89F3-037D4C9F24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7BD0A-CD9A-4A77-A2AB-33DC12D8DF4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6E5B48D-DD85-477B-BA70-A3F8DF6C58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461837E-C3BE-470F-B50A-7A97112718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E833B2F-E8AB-4CF6-9D56-5DE071391C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70A7E60-528F-4320-BFD2-C43D3CEFCF1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54F135-AB9E-44A0-843C-937D1277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5B0C-BE3B-4F97-B40F-41F1CA20ED3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17056E-FD35-45B6-80DC-7769D3F4F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651602-FED7-4BFE-8668-23C1FA2A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F5BD4-B8A2-4D9B-8CB8-EDBC1120FD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369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90C00BE-CCA2-41EB-BA83-CBACDC55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E73BA-1177-48B0-AECD-8A242B46B5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BE1798-158F-47C0-AE7C-DC6AF4D9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04C5AA-95D1-4F49-83EB-C56816394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31D40-661E-42C4-A628-06AB23A194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51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4596D1-3C55-487A-9984-4938F60D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D21AB-D492-4F54-B835-4A6C435C20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072D89-2D05-4401-AC4A-B888C230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F7FE80F-BE8D-42D3-98C7-D8FD5D39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1CF66-DE96-4E6E-8B67-5BB9F342BF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322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B608FF-7304-4E87-BFE7-DBF489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C51BA-C3DF-456A-B8F3-01ED2B33B5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B10007-0A38-4581-A995-A3A39A0E4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DC3FF2-3D46-442E-915C-6D73356F8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50BB9-5B8B-4679-AFDD-4A1251A34A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767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782FDE6-93D1-4D22-BAAA-D49010B4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8D7E-2CBD-424C-BDB5-C6998C508E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F58D744-E5B7-4817-816A-215C9508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23CD33-9A02-4A51-956E-1BE461E7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E7481-5B2E-4934-8B08-576B59A124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046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8911BA-C34B-49D3-93D9-12E29054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CA4F3-4573-4C34-9B84-7E906AA0F5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E266CC0-8A29-4D5A-8451-1D3E1BBB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F63ABCB-D202-48ED-8341-EB902B76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0E00F-6F33-47E8-92D9-C6C5B0088A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813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BC270C8-A900-4EB1-8D82-6D638F2B9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9ED5-6E97-45D8-ADF1-9AD3788A70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A42D78E-4D53-4BD2-AC8A-95AAFFFB0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DF00459-4AB4-4D28-809E-F9795599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6061B-7552-403B-9A47-848CB17960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815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44100A6-1191-4D45-9012-C0D42A57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4AB26-1E6E-4DFA-93BE-213B6F976D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F3913CB-93BF-4704-997F-3155AE9C0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88F134D-FB8A-4208-B1CE-97522E3D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07F03-32CE-4E49-8F15-F2CA1FA324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030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DDD99C1-210E-4ED6-8BA8-FFC773285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C295E-C9D5-47E1-A68A-796B01700E4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52149F1-0C35-4AF4-8FA0-B8ACC1AE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9FE29E8-619D-4ACD-AB12-95AA377E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7CC5D-89F5-44BE-BD1E-DCE20D9CCB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3772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5C8EF41-06BF-4DC4-9177-72317BDD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DC982-8B33-4335-A3A9-D7DF7323E33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CA36043-D026-4753-AEC1-D2B4AB966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0E87AB-CD6F-45CB-8108-37AD0AE6F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D2ECD-85F6-4C99-81A7-71EFA3B4DF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284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241C2F4-D009-43FE-B27A-BF0E0809D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047F9-A3DB-4D50-B171-C5E0CF35915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BF987E0-89F5-4016-AF3C-74DB1A76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B19B6E-447E-400D-A8DD-437DF42F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3AC33-A54B-4F97-9965-3A44FF69FA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498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845124D-FFEC-47B0-8DB9-4C138EDEA7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BEFFB1D-8938-463A-931B-E6483210FE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519F9BE-E186-47D1-9897-E536C0E86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F9CB36-E865-4178-8359-34EE36E16C3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71DDDF-1928-4743-842F-FF4CAF208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F20065-3F9C-4959-B3FA-B2B19738CE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BF4C80E-C709-4E7B-BF17-EC140B0BB76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6">
            <a:extLst>
              <a:ext uri="{FF2B5EF4-FFF2-40B4-BE49-F238E27FC236}">
                <a16:creationId xmlns:a16="http://schemas.microsoft.com/office/drawing/2014/main" id="{16F9CE03-A011-4449-81AA-58621E893E4B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3" name="グループ化 23">
              <a:extLst>
                <a:ext uri="{FF2B5EF4-FFF2-40B4-BE49-F238E27FC236}">
                  <a16:creationId xmlns:a16="http://schemas.microsoft.com/office/drawing/2014/main" id="{C351B175-8363-47BF-8CAD-CAC70765121E}"/>
                </a:ext>
              </a:extLst>
            </p:cNvPr>
            <p:cNvGrpSpPr/>
            <p:nvPr/>
          </p:nvGrpSpPr>
          <p:grpSpPr>
            <a:xfrm>
              <a:off x="1357290" y="1000108"/>
              <a:ext cx="6715172" cy="4286280"/>
              <a:chOff x="1142976" y="1071546"/>
              <a:chExt cx="6715172" cy="371477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2824D986-5824-4F53-A653-92088916DE37}"/>
                  </a:ext>
                </a:extLst>
              </p:cNvPr>
              <p:cNvSpPr/>
              <p:nvPr/>
            </p:nvSpPr>
            <p:spPr>
              <a:xfrm>
                <a:off x="1142976" y="1071546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1263B146-390F-4E40-997D-D12A1D9C1D7A}"/>
                  </a:ext>
                </a:extLst>
              </p:cNvPr>
              <p:cNvSpPr/>
              <p:nvPr/>
            </p:nvSpPr>
            <p:spPr>
              <a:xfrm>
                <a:off x="1142976" y="2928934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90FA71C-5CAC-4A07-9C4B-4F1419288A25}"/>
                  </a:ext>
                </a:extLst>
              </p:cNvPr>
              <p:cNvSpPr/>
              <p:nvPr/>
            </p:nvSpPr>
            <p:spPr>
              <a:xfrm>
                <a:off x="4500562" y="1071546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48E5D9B6-4FD6-4177-B4FF-5764DC6A9864}"/>
                  </a:ext>
                </a:extLst>
              </p:cNvPr>
              <p:cNvSpPr/>
              <p:nvPr/>
            </p:nvSpPr>
            <p:spPr>
              <a:xfrm>
                <a:off x="4500562" y="2928934"/>
                <a:ext cx="3357586" cy="18573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16" name="上矢印 15">
              <a:extLst>
                <a:ext uri="{FF2B5EF4-FFF2-40B4-BE49-F238E27FC236}">
                  <a16:creationId xmlns:a16="http://schemas.microsoft.com/office/drawing/2014/main" id="{B05E384B-B38F-4875-9261-641AB0E4DA07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" name="上矢印 17">
              <a:extLst>
                <a:ext uri="{FF2B5EF4-FFF2-40B4-BE49-F238E27FC236}">
                  <a16:creationId xmlns:a16="http://schemas.microsoft.com/office/drawing/2014/main" id="{5800F13F-18B8-47FC-9886-EF1F5005F072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1701E62B-F6D5-488A-BF96-B9235DF10D3C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25414D4F-AE0E-4DF1-9BFF-602BB36337AC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777CB4FB-A75F-4449-8BA9-BA7F22275AF3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19FD2BA-F257-4B43-9852-F7A9F4E1A90C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7183" name="テキスト ボックス 34">
              <a:extLst>
                <a:ext uri="{FF2B5EF4-FFF2-40B4-BE49-F238E27FC236}">
                  <a16:creationId xmlns:a16="http://schemas.microsoft.com/office/drawing/2014/main" id="{B8236B6B-1A84-474C-9E68-5756B4E72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3400"/>
              <a:ext cx="461945" cy="1450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pPr>
                <a:defRPr/>
              </a:pPr>
              <a:r>
                <a:rPr lang="ja-JP" altLang="en-US">
                  <a:solidFill>
                    <a:schemeClr val="accent6"/>
                  </a:solidFill>
                  <a:latin typeface="Arial" charset="0"/>
                </a:rPr>
                <a:t>市場成長率</a:t>
              </a:r>
            </a:p>
          </p:txBody>
        </p:sp>
        <p:sp>
          <p:nvSpPr>
            <p:cNvPr id="7184" name="テキスト ボックス 35">
              <a:extLst>
                <a:ext uri="{FF2B5EF4-FFF2-40B4-BE49-F238E27FC236}">
                  <a16:creationId xmlns:a16="http://schemas.microsoft.com/office/drawing/2014/main" id="{83ABD0EA-8DBF-4440-AA24-D193D8356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77" y="5857163"/>
              <a:ext cx="2425609" cy="430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dirty="0">
                  <a:solidFill>
                    <a:schemeClr val="accent6"/>
                  </a:solidFill>
                  <a:latin typeface="Arial" charset="0"/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F6B3656-58E4-4623-A236-F1CF4007453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7975D75-B9CF-4B56-8048-FBF00F4B6D1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AD3729DB-4A2D-40D2-8033-252C18388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28" name="円/楕円 27">
            <a:extLst>
              <a:ext uri="{FF2B5EF4-FFF2-40B4-BE49-F238E27FC236}">
                <a16:creationId xmlns:a16="http://schemas.microsoft.com/office/drawing/2014/main" id="{79089794-15ED-4E3B-BF60-D8365D26E18E}"/>
              </a:ext>
            </a:extLst>
          </p:cNvPr>
          <p:cNvSpPr/>
          <p:nvPr/>
        </p:nvSpPr>
        <p:spPr>
          <a:xfrm>
            <a:off x="2143125" y="2928938"/>
            <a:ext cx="1439863" cy="143986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1D3834D2-4695-4729-8CDD-79DF901C4146}"/>
              </a:ext>
            </a:extLst>
          </p:cNvPr>
          <p:cNvSpPr/>
          <p:nvPr/>
        </p:nvSpPr>
        <p:spPr>
          <a:xfrm>
            <a:off x="5643563" y="3071813"/>
            <a:ext cx="1143000" cy="1150937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B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FBFF4ED9-56CB-4FA5-B945-409DB30F50EF}"/>
              </a:ext>
            </a:extLst>
          </p:cNvPr>
          <p:cNvSpPr/>
          <p:nvPr/>
        </p:nvSpPr>
        <p:spPr>
          <a:xfrm>
            <a:off x="3492500" y="1214438"/>
            <a:ext cx="1079500" cy="10795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C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B0A31EE-A06B-4375-900E-F52FEADE5A93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43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2021-08-07T23:54:54Z</dcterms:modified>
</cp:coreProperties>
</file>