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DC7A900-862C-4D76-A3EE-0AE8A051E3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A045745-A123-4A2F-AF74-F1CBBE2CF2C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FE89ABE-8C9D-4315-8547-50E31807E43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0AECDA7-B990-4A34-9ACB-874D91654F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F1FC944-6CC2-42A5-9590-ACF6F2B9D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1854E16-47EA-40C3-9D6A-A45F36F8E4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319E6F2-92C4-452A-BF9C-1ED5FB8245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84DEC19-D24B-463D-862A-8392283BAE8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39F7638-9E50-4631-A603-61AD155083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D860BEE-037E-4CA7-AAA0-A707A859D8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6DAAA3A-183A-463C-B71F-F73CF6BC7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932C929-49D1-430D-8A75-50B843A7230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79254E-CBBB-4608-9E3E-6D357221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1AB0A-E58C-4027-A828-18EF119F391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35352B-323E-4024-A229-DC8B09F8D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8CB517-4323-4653-9602-C6F0ACB5F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97ECD-0616-476C-9825-A13067043D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1073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76F8518-F21F-47C2-8FE4-2B1EA92F9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CE877-1DB8-4F10-8B2C-5E3DC4C03EC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381BE2-5E4B-461A-A71D-E02D5FCB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561EE7-1667-49B4-B9B0-19A1CC4B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0A37F-1990-4B79-9821-73DFC182E4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448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36F005-B32F-4932-AAF6-3CA74A461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74661-3B07-49EF-A9B5-5DAD8BD47F9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5DA74A-C234-4280-AFFD-B21C59067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A3082A1-0F8D-44F1-BEAE-2ADB5B279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14299-BC1C-4DD5-A793-D61516A3AC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323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159850-AF9E-49C3-B096-169878C3E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4F114-F19E-464E-A028-88CCFEF103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FCAA43E-2BCA-4A5A-AEB2-EC7639E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397729-B203-49AE-8018-41F47D475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053B2-6CF4-4619-970B-E4809557DC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746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131650-1808-4118-A51C-A6490A6F8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685BD-5AD9-4FA7-9CE2-0ACEFDD62D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20A7BE-91F8-4E26-849E-DDF90AF7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8E419F-A44C-462A-B306-3F4C7123B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B6668-A438-4A9C-BDA6-807F7556D0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102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6F16AC9-27B2-4CB4-9033-FA47D6736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C7A63-9B7D-4145-BE9B-8F8F3E383B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523F605-DD61-4E60-8448-3E1D79151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357F877-F0D8-487A-9004-2B187D414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C82EB-1B3C-4854-B83A-BF444076DC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679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E0DA770-37B6-47BA-A502-438384187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FD27D-1EF6-4E2F-98F4-7200DF8D6F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E34D2B4-85AB-4253-B419-5A7325FA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023555E-FE75-4C66-ADB7-4B20EC7A8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EF23A-891F-44FE-A682-3FCD740E8D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87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A473930-28F7-4E51-915F-23690AC7A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CEB93-89ED-4222-8958-CC8D50338C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FD1512A-1A0A-4FDE-9A46-358D58E3E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68EC815-F720-43FD-B57D-6D9590D47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66F2D-D3F2-4461-A2DF-BDF0918375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223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A54212A-722E-47B9-ADBA-E413DC07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C3C34-0462-4449-B6EB-4668A8672C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BAF1358-54E5-4EB8-94F2-C097E999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3FF6682-FD3A-4A30-8A9B-002F5674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02298-2B77-4B58-BC5A-BC50E8545E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5082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290CA27-F828-45A8-A2D3-542FC5033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81696-66CE-440A-856A-E707DA7B94F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47962AB-DC08-44F3-9A29-F91DD242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C86C8D1-13DB-4A14-816E-833D7D815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5B464-8D55-4074-806A-57B432461C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494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89187D3-5397-496B-B491-FDE80312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85E9C-E728-4C5C-BAB3-D4B807A73F1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09F5765-61BC-41FE-AB41-F3367245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60A0DF4-D0D1-4431-9CFD-68987B32F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E97AE-72B7-441D-A61B-3C78F1486E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788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739C543-3C33-45F0-84B9-6FB85B1EEB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08AB9F5-B817-4A40-AADA-DA76F7956A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866FA8-E9BE-4957-97B6-95D51CEA7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E6AD115-2D26-4429-B2DE-1CA355995E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4BF7B1-AF8E-437B-8AF8-61F995CCF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825128-1E02-4475-85B3-0D09E3C1B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AAB8701-00D2-46FE-8E25-E30DCC6B7CC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6">
            <a:extLst>
              <a:ext uri="{FF2B5EF4-FFF2-40B4-BE49-F238E27FC236}">
                <a16:creationId xmlns:a16="http://schemas.microsoft.com/office/drawing/2014/main" id="{CC4F5B6F-75A0-4EAE-9E37-44CD92624428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3" name="グループ化 23">
              <a:extLst>
                <a:ext uri="{FF2B5EF4-FFF2-40B4-BE49-F238E27FC236}">
                  <a16:creationId xmlns:a16="http://schemas.microsoft.com/office/drawing/2014/main" id="{26B9804F-B2A2-4F44-BD02-3731523BB259}"/>
                </a:ext>
              </a:extLst>
            </p:cNvPr>
            <p:cNvGrpSpPr/>
            <p:nvPr/>
          </p:nvGrpSpPr>
          <p:grpSpPr>
            <a:xfrm>
              <a:off x="1357290" y="1000108"/>
              <a:ext cx="6715172" cy="4286280"/>
              <a:chOff x="1142976" y="1071546"/>
              <a:chExt cx="6715172" cy="371477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7CDF3E99-98E3-45DB-96EB-926C8C65A767}"/>
                  </a:ext>
                </a:extLst>
              </p:cNvPr>
              <p:cNvSpPr/>
              <p:nvPr/>
            </p:nvSpPr>
            <p:spPr>
              <a:xfrm>
                <a:off x="1142976" y="1071546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2ADB53D7-B102-44B2-A61A-C72251AA538A}"/>
                  </a:ext>
                </a:extLst>
              </p:cNvPr>
              <p:cNvSpPr/>
              <p:nvPr/>
            </p:nvSpPr>
            <p:spPr>
              <a:xfrm>
                <a:off x="1142976" y="2928934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439EF854-52C5-4565-AB7C-633A7609257A}"/>
                  </a:ext>
                </a:extLst>
              </p:cNvPr>
              <p:cNvSpPr/>
              <p:nvPr/>
            </p:nvSpPr>
            <p:spPr>
              <a:xfrm>
                <a:off x="4500562" y="1071546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9EDE3886-E93C-45BE-9189-8D020B735DE5}"/>
                  </a:ext>
                </a:extLst>
              </p:cNvPr>
              <p:cNvSpPr/>
              <p:nvPr/>
            </p:nvSpPr>
            <p:spPr>
              <a:xfrm>
                <a:off x="4500562" y="2928934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16" name="上矢印 15">
              <a:extLst>
                <a:ext uri="{FF2B5EF4-FFF2-40B4-BE49-F238E27FC236}">
                  <a16:creationId xmlns:a16="http://schemas.microsoft.com/office/drawing/2014/main" id="{370E3118-5F0B-4D9B-A471-FD1B5FD7D825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" name="上矢印 17">
              <a:extLst>
                <a:ext uri="{FF2B5EF4-FFF2-40B4-BE49-F238E27FC236}">
                  <a16:creationId xmlns:a16="http://schemas.microsoft.com/office/drawing/2014/main" id="{B31EC584-8030-4963-AB32-E8A75BA92B30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E6273EDA-46A5-4488-8983-950E6CB2023C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44E3853B-5854-4442-9411-1F8B8A6F6EA2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71AB4E09-C513-40E1-A7A1-29FFC0B6A4AE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2C04FDA7-83FC-4C3F-820C-3DDFCD8E9E58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5" name="テキスト ボックス 34">
              <a:extLst>
                <a:ext uri="{FF2B5EF4-FFF2-40B4-BE49-F238E27FC236}">
                  <a16:creationId xmlns:a16="http://schemas.microsoft.com/office/drawing/2014/main" id="{D354EA92-A36E-48CB-9CF5-8276F50AE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2700"/>
              <a:ext cx="461665" cy="1450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chemeClr val="accent2"/>
                  </a:solidFill>
                </a:rPr>
                <a:t>市場成長率</a:t>
              </a:r>
            </a:p>
          </p:txBody>
        </p:sp>
        <p:sp>
          <p:nvSpPr>
            <p:cNvPr id="2066" name="テキスト ボックス 35">
              <a:extLst>
                <a:ext uri="{FF2B5EF4-FFF2-40B4-BE49-F238E27FC236}">
                  <a16:creationId xmlns:a16="http://schemas.microsoft.com/office/drawing/2014/main" id="{CD958B8F-913D-4723-A774-7A114B02F3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00" y="5857875"/>
              <a:ext cx="2425664" cy="429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chemeClr val="accent2"/>
                  </a:solidFill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F121DB1-7D33-4C00-B7E7-862A9C00884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79247FB-9B1F-44C8-809B-60C10794023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5D6C4821-2739-413D-968E-33301EBBE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28" name="円/楕円 27">
            <a:extLst>
              <a:ext uri="{FF2B5EF4-FFF2-40B4-BE49-F238E27FC236}">
                <a16:creationId xmlns:a16="http://schemas.microsoft.com/office/drawing/2014/main" id="{4E1A2925-EC74-4B5B-88E0-3DBD3FEFAC78}"/>
              </a:ext>
            </a:extLst>
          </p:cNvPr>
          <p:cNvSpPr/>
          <p:nvPr/>
        </p:nvSpPr>
        <p:spPr>
          <a:xfrm>
            <a:off x="2143125" y="2928938"/>
            <a:ext cx="1439863" cy="143986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50F44341-CA1E-43B5-B9AB-6EE39713249A}"/>
              </a:ext>
            </a:extLst>
          </p:cNvPr>
          <p:cNvSpPr/>
          <p:nvPr/>
        </p:nvSpPr>
        <p:spPr>
          <a:xfrm>
            <a:off x="5643563" y="3071813"/>
            <a:ext cx="1143000" cy="1150937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B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53CCEB95-49E7-4C4E-95FE-8879B1C521A0}"/>
              </a:ext>
            </a:extLst>
          </p:cNvPr>
          <p:cNvSpPr/>
          <p:nvPr/>
        </p:nvSpPr>
        <p:spPr>
          <a:xfrm>
            <a:off x="3492500" y="1214438"/>
            <a:ext cx="1079500" cy="10795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C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F8E3B62-A16D-4FA7-B6E4-A08A9DF5569C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43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2021-08-07T23:53:46Z</dcterms:modified>
</cp:coreProperties>
</file>