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70" r:id="rId2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77838" indent="-20638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57263" indent="-42863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436688" indent="-65088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914525" indent="-85725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FFFF99"/>
    <a:srgbClr val="FFFFCC"/>
    <a:srgbClr val="FFCC99"/>
    <a:srgbClr val="6666FF"/>
    <a:srgbClr val="0066FF"/>
    <a:srgbClr val="0000FF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2" autoAdjust="0"/>
    <p:restoredTop sz="94709" autoAdjust="0"/>
  </p:normalViewPr>
  <p:slideViewPr>
    <p:cSldViewPr>
      <p:cViewPr varScale="1">
        <p:scale>
          <a:sx n="81" d="100"/>
          <a:sy n="81" d="100"/>
        </p:scale>
        <p:origin x="1502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>
            <a:extLst>
              <a:ext uri="{FF2B5EF4-FFF2-40B4-BE49-F238E27FC236}">
                <a16:creationId xmlns:a16="http://schemas.microsoft.com/office/drawing/2014/main" id="{1311A5FF-4E51-41F2-9817-B1D3E94F05C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>
            <a:extLst>
              <a:ext uri="{FF2B5EF4-FFF2-40B4-BE49-F238E27FC236}">
                <a16:creationId xmlns:a16="http://schemas.microsoft.com/office/drawing/2014/main" id="{92207DBB-6E24-41E3-9891-195645AC66DF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23993D53-99E1-43D9-9FB1-F40BEA11F78C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4" name="スライド イメージ プレースホルダ 3">
            <a:extLst>
              <a:ext uri="{FF2B5EF4-FFF2-40B4-BE49-F238E27FC236}">
                <a16:creationId xmlns:a16="http://schemas.microsoft.com/office/drawing/2014/main" id="{CE894A43-6D57-4B74-A30C-CC1769DAC808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>
            <a:extLst>
              <a:ext uri="{FF2B5EF4-FFF2-40B4-BE49-F238E27FC236}">
                <a16:creationId xmlns:a16="http://schemas.microsoft.com/office/drawing/2014/main" id="{418D7F9C-8FAB-47A3-B800-2AC164D2F3E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 5">
            <a:extLst>
              <a:ext uri="{FF2B5EF4-FFF2-40B4-BE49-F238E27FC236}">
                <a16:creationId xmlns:a16="http://schemas.microsoft.com/office/drawing/2014/main" id="{E2E9C154-9FFC-4F66-9CE7-7DC41D34E0B2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>
            <a:extLst>
              <a:ext uri="{FF2B5EF4-FFF2-40B4-BE49-F238E27FC236}">
                <a16:creationId xmlns:a16="http://schemas.microsoft.com/office/drawing/2014/main" id="{EEC4E953-F069-42AC-BA9C-2F97C1B2B28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C2EF1A87-C6BA-436B-8FCC-84629758B6EB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1pPr>
    <a:lvl2pPr marL="477838"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2pPr>
    <a:lvl3pPr marL="957263"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3pPr>
    <a:lvl4pPr marL="1436688"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4pPr>
    <a:lvl5pPr marL="1914525"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5pPr>
    <a:lvl6pPr marL="2394539" algn="l" defTabSz="957816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6pPr>
    <a:lvl7pPr marL="2873447" algn="l" defTabSz="957816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7pPr>
    <a:lvl8pPr marL="3352355" algn="l" defTabSz="957816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8pPr>
    <a:lvl9pPr marL="3831263" algn="l" defTabSz="957816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スライド イメージ プレースホルダ 1">
            <a:extLst>
              <a:ext uri="{FF2B5EF4-FFF2-40B4-BE49-F238E27FC236}">
                <a16:creationId xmlns:a16="http://schemas.microsoft.com/office/drawing/2014/main" id="{89AD38E6-A0C5-4FA8-AC4C-7682D0682C0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ノート プレースホルダ 2">
            <a:extLst>
              <a:ext uri="{FF2B5EF4-FFF2-40B4-BE49-F238E27FC236}">
                <a16:creationId xmlns:a16="http://schemas.microsoft.com/office/drawing/2014/main" id="{8D15CA3A-761C-4C4F-A24C-4BFCBA4FB4D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/>
          </a:p>
        </p:txBody>
      </p:sp>
      <p:sp>
        <p:nvSpPr>
          <p:cNvPr id="8196" name="スライド番号プレースホルダ 3">
            <a:extLst>
              <a:ext uri="{FF2B5EF4-FFF2-40B4-BE49-F238E27FC236}">
                <a16:creationId xmlns:a16="http://schemas.microsoft.com/office/drawing/2014/main" id="{B18E9007-D753-41D7-8CA5-C3D4735BB03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C2044077-A94F-44BA-BD0A-7363BCD0B166}" type="slidenum">
              <a:rPr lang="ja-JP" altLang="en-US">
                <a:latin typeface="Calibri" panose="020F0502020204030204" pitchFamily="34" charset="0"/>
              </a:rPr>
              <a:pPr eaLnBrk="1" hangingPunct="1"/>
              <a:t>1</a:t>
            </a:fld>
            <a:endParaRPr lang="ja-JP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789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578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367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156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945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734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523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312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2D10579F-F193-48F0-AAB4-5FF1A2546A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1E1C02-7222-4C6E-BFC9-5D1ADED159F5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2DEBEDA1-F982-4E74-BD80-BC25E3E956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655B0D28-FB27-4988-8789-CB982F5B94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179CCC-D39A-4662-99DC-62740DC0C209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2536162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40DF6016-5F3A-4532-A3E0-59683363CF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3D59FD-5F8C-4275-8054-5087A53F5812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0111F501-0F2A-40CE-BD3C-7D48265F69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C9FAE4B5-1EAD-423D-AEFA-873DE623B5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188C0B-FB81-4D50-986D-07B9E100FC0F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24660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8FB9C650-1DD1-420D-983C-E33D7E2204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219B09-202D-498B-AD97-71D5992DA027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ABB8A7B0-B192-4E6F-9C4D-E8E290D317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028E7A44-D68D-41D2-B794-9AD725E429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5B3154-2AB3-45DA-BB2B-74B58AC1B57E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540092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1BE01495-7D31-454C-8D9E-6958494A6B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5AE3D6-B263-449F-B48B-D8C9E86B4834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03D04F64-1D4B-42EF-A8AF-090309EACF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C77F4DE2-2CAD-4B7A-8AF3-E3A2317E03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BBF582-11BA-416D-8ACC-16DC4BA7E9C8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1180987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2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78908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5781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43672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1563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39453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87344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35235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83126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0009FA5E-B977-4D13-BC4A-F84FB7DD48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450BFE-F11F-4ED1-8115-428D73E5E863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F16362BA-A661-417A-8CC3-E7AE67BACB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C3FCB963-8628-41D8-BAFC-3C414F9D1E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700A0F-E7F0-4C18-8FCC-899487E81B26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9247855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3AC8BF77-4FCF-407B-A603-29764919DE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50882A-3BE2-448E-BF36-B6993C54C5F1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FBBCBC67-0ED4-4C5F-8C24-406DCF103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46003E8D-093E-4779-98CB-B7891014AA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E65105-3CCB-4E75-A720-267216C9B934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5247888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908" indent="0">
              <a:buNone/>
              <a:defRPr sz="2100" b="1"/>
            </a:lvl2pPr>
            <a:lvl3pPr marL="957816" indent="0">
              <a:buNone/>
              <a:defRPr sz="1900" b="1"/>
            </a:lvl3pPr>
            <a:lvl4pPr marL="1436724" indent="0">
              <a:buNone/>
              <a:defRPr sz="1600" b="1"/>
            </a:lvl4pPr>
            <a:lvl5pPr marL="1915631" indent="0">
              <a:buNone/>
              <a:defRPr sz="1600" b="1"/>
            </a:lvl5pPr>
            <a:lvl6pPr marL="2394539" indent="0">
              <a:buNone/>
              <a:defRPr sz="1600" b="1"/>
            </a:lvl6pPr>
            <a:lvl7pPr marL="2873447" indent="0">
              <a:buNone/>
              <a:defRPr sz="1600" b="1"/>
            </a:lvl7pPr>
            <a:lvl8pPr marL="3352355" indent="0">
              <a:buNone/>
              <a:defRPr sz="1600" b="1"/>
            </a:lvl8pPr>
            <a:lvl9pPr marL="3831263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908" indent="0">
              <a:buNone/>
              <a:defRPr sz="2100" b="1"/>
            </a:lvl2pPr>
            <a:lvl3pPr marL="957816" indent="0">
              <a:buNone/>
              <a:defRPr sz="1900" b="1"/>
            </a:lvl3pPr>
            <a:lvl4pPr marL="1436724" indent="0">
              <a:buNone/>
              <a:defRPr sz="1600" b="1"/>
            </a:lvl4pPr>
            <a:lvl5pPr marL="1915631" indent="0">
              <a:buNone/>
              <a:defRPr sz="1600" b="1"/>
            </a:lvl5pPr>
            <a:lvl6pPr marL="2394539" indent="0">
              <a:buNone/>
              <a:defRPr sz="1600" b="1"/>
            </a:lvl6pPr>
            <a:lvl7pPr marL="2873447" indent="0">
              <a:buNone/>
              <a:defRPr sz="1600" b="1"/>
            </a:lvl7pPr>
            <a:lvl8pPr marL="3352355" indent="0">
              <a:buNone/>
              <a:defRPr sz="1600" b="1"/>
            </a:lvl8pPr>
            <a:lvl9pPr marL="3831263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3">
            <a:extLst>
              <a:ext uri="{FF2B5EF4-FFF2-40B4-BE49-F238E27FC236}">
                <a16:creationId xmlns:a16="http://schemas.microsoft.com/office/drawing/2014/main" id="{4EDB8756-35BC-4E7B-A09B-912846DE44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F949AF-A140-4A8D-BED0-F33BFE4FE847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8" name="フッター プレースホルダ 4">
            <a:extLst>
              <a:ext uri="{FF2B5EF4-FFF2-40B4-BE49-F238E27FC236}">
                <a16:creationId xmlns:a16="http://schemas.microsoft.com/office/drawing/2014/main" id="{46B653C6-7D07-4E03-8FA7-F73BAE0519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5">
            <a:extLst>
              <a:ext uri="{FF2B5EF4-FFF2-40B4-BE49-F238E27FC236}">
                <a16:creationId xmlns:a16="http://schemas.microsoft.com/office/drawing/2014/main" id="{7109A186-676E-4DBA-8153-ECB13A64F3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4A809A-1386-4C27-962B-3196A79E3CF3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8550111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3">
            <a:extLst>
              <a:ext uri="{FF2B5EF4-FFF2-40B4-BE49-F238E27FC236}">
                <a16:creationId xmlns:a16="http://schemas.microsoft.com/office/drawing/2014/main" id="{CB257481-0BFF-4AD7-8E6C-D1EFE3DCFE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A8431C-BFBE-455B-880E-CAA405AB6C67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4" name="フッター プレースホルダ 4">
            <a:extLst>
              <a:ext uri="{FF2B5EF4-FFF2-40B4-BE49-F238E27FC236}">
                <a16:creationId xmlns:a16="http://schemas.microsoft.com/office/drawing/2014/main" id="{BF734650-9ADB-4B55-8003-0A9EF55D87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5">
            <a:extLst>
              <a:ext uri="{FF2B5EF4-FFF2-40B4-BE49-F238E27FC236}">
                <a16:creationId xmlns:a16="http://schemas.microsoft.com/office/drawing/2014/main" id="{700E14D9-5FC4-40D7-9FCF-4C34D48553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2EB625-1655-4703-B570-B8A50C8ABC69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4040443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>
            <a:extLst>
              <a:ext uri="{FF2B5EF4-FFF2-40B4-BE49-F238E27FC236}">
                <a16:creationId xmlns:a16="http://schemas.microsoft.com/office/drawing/2014/main" id="{D7B33E79-B3E2-45B2-89F8-5231A8709D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CE9EA6-7D6E-4D1F-85BA-DEF2129EA54B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3" name="フッター プレースホルダ 4">
            <a:extLst>
              <a:ext uri="{FF2B5EF4-FFF2-40B4-BE49-F238E27FC236}">
                <a16:creationId xmlns:a16="http://schemas.microsoft.com/office/drawing/2014/main" id="{87B1F4D7-0803-4A4D-8AE8-45D9084B79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5">
            <a:extLst>
              <a:ext uri="{FF2B5EF4-FFF2-40B4-BE49-F238E27FC236}">
                <a16:creationId xmlns:a16="http://schemas.microsoft.com/office/drawing/2014/main" id="{9D4FD381-45E1-4A88-97C9-B04FF1B7A6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F013F5-7ACA-43B3-8859-6B54C526A4CF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8449620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0" cy="5853113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500"/>
            </a:lvl1pPr>
            <a:lvl2pPr marL="478908" indent="0">
              <a:buNone/>
              <a:defRPr sz="1300"/>
            </a:lvl2pPr>
            <a:lvl3pPr marL="957816" indent="0">
              <a:buNone/>
              <a:defRPr sz="1000"/>
            </a:lvl3pPr>
            <a:lvl4pPr marL="1436724" indent="0">
              <a:buNone/>
              <a:defRPr sz="1000"/>
            </a:lvl4pPr>
            <a:lvl5pPr marL="1915631" indent="0">
              <a:buNone/>
              <a:defRPr sz="1000"/>
            </a:lvl5pPr>
            <a:lvl6pPr marL="2394539" indent="0">
              <a:buNone/>
              <a:defRPr sz="1000"/>
            </a:lvl6pPr>
            <a:lvl7pPr marL="2873447" indent="0">
              <a:buNone/>
              <a:defRPr sz="1000"/>
            </a:lvl7pPr>
            <a:lvl8pPr marL="3352355" indent="0">
              <a:buNone/>
              <a:defRPr sz="1000"/>
            </a:lvl8pPr>
            <a:lvl9pPr marL="3831263" indent="0">
              <a:buNone/>
              <a:defRPr sz="10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B3E18E62-8C68-4975-B9D4-7B3333E953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5CE911-834F-4966-97CB-FB74BC1A66CD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9E637BD5-A8B9-43C9-8B63-28BC2901AC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865F2213-1983-4565-BD7B-39224C0E49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AA69B4-94CC-4328-8C47-372B8DB80919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3112608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400"/>
            </a:lvl1pPr>
            <a:lvl2pPr marL="478908" indent="0">
              <a:buNone/>
              <a:defRPr sz="2900"/>
            </a:lvl2pPr>
            <a:lvl3pPr marL="957816" indent="0">
              <a:buNone/>
              <a:defRPr sz="2500"/>
            </a:lvl3pPr>
            <a:lvl4pPr marL="1436724" indent="0">
              <a:buNone/>
              <a:defRPr sz="2100"/>
            </a:lvl4pPr>
            <a:lvl5pPr marL="1915631" indent="0">
              <a:buNone/>
              <a:defRPr sz="2100"/>
            </a:lvl5pPr>
            <a:lvl6pPr marL="2394539" indent="0">
              <a:buNone/>
              <a:defRPr sz="2100"/>
            </a:lvl6pPr>
            <a:lvl7pPr marL="2873447" indent="0">
              <a:buNone/>
              <a:defRPr sz="2100"/>
            </a:lvl7pPr>
            <a:lvl8pPr marL="3352355" indent="0">
              <a:buNone/>
              <a:defRPr sz="2100"/>
            </a:lvl8pPr>
            <a:lvl9pPr marL="3831263" indent="0">
              <a:buNone/>
              <a:defRPr sz="21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500"/>
            </a:lvl1pPr>
            <a:lvl2pPr marL="478908" indent="0">
              <a:buNone/>
              <a:defRPr sz="1300"/>
            </a:lvl2pPr>
            <a:lvl3pPr marL="957816" indent="0">
              <a:buNone/>
              <a:defRPr sz="1000"/>
            </a:lvl3pPr>
            <a:lvl4pPr marL="1436724" indent="0">
              <a:buNone/>
              <a:defRPr sz="1000"/>
            </a:lvl4pPr>
            <a:lvl5pPr marL="1915631" indent="0">
              <a:buNone/>
              <a:defRPr sz="1000"/>
            </a:lvl5pPr>
            <a:lvl6pPr marL="2394539" indent="0">
              <a:buNone/>
              <a:defRPr sz="1000"/>
            </a:lvl6pPr>
            <a:lvl7pPr marL="2873447" indent="0">
              <a:buNone/>
              <a:defRPr sz="1000"/>
            </a:lvl7pPr>
            <a:lvl8pPr marL="3352355" indent="0">
              <a:buNone/>
              <a:defRPr sz="1000"/>
            </a:lvl8pPr>
            <a:lvl9pPr marL="3831263" indent="0">
              <a:buNone/>
              <a:defRPr sz="10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8570CB3F-E66E-4548-B399-4F09B0749C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A07D36-AA4C-4915-9A65-2E5C57AF5834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1E8EB68D-8FD8-4206-A47B-E95FC724B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C3A7C600-6C83-468F-8FEF-FBF7FB3C36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1A69B7-363C-4C37-9BBB-9B1E039AB114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2712924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>
            <a:extLst>
              <a:ext uri="{FF2B5EF4-FFF2-40B4-BE49-F238E27FC236}">
                <a16:creationId xmlns:a16="http://schemas.microsoft.com/office/drawing/2014/main" id="{49125E9F-D9AB-41E4-8291-86E57D1E5125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782" tIns="47891" rIns="95782" bIns="4789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テキスト プレースホルダ 2">
            <a:extLst>
              <a:ext uri="{FF2B5EF4-FFF2-40B4-BE49-F238E27FC236}">
                <a16:creationId xmlns:a16="http://schemas.microsoft.com/office/drawing/2014/main" id="{17E42C7C-93A3-4CBB-8C6D-C6FF8E4CD30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782" tIns="47891" rIns="95782" bIns="4789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3488D5A5-A4F6-47DE-8687-BA2BAEE88E4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5782" tIns="47891" rIns="95782" bIns="47891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FD883E3C-2561-4977-BB7A-9B50E83CF320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D8535CFA-1E73-4455-ACB3-16385FD1896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5782" tIns="47891" rIns="95782" bIns="47891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3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D32D15BC-C77C-4C55-803D-A5B9E9CA69E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5782" tIns="47891" rIns="95782" bIns="47891" numCol="1" anchor="ctr" anchorCtr="0" compatLnSpc="1">
            <a:prstTxWarp prst="textNoShape">
              <a:avLst/>
            </a:prstTxWarp>
          </a:bodyPr>
          <a:lstStyle>
            <a:lvl1pPr algn="r">
              <a:defRPr sz="13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C82977E7-AC65-433A-98B6-A655A7A1A217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6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5pPr>
      <a:lvl6pPr marL="478908" algn="ctr" rtl="0" fontAlgn="base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6pPr>
      <a:lvl7pPr marL="957816" algn="ctr" rtl="0" fontAlgn="base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7pPr>
      <a:lvl8pPr marL="1436724" algn="ctr" rtl="0" fontAlgn="base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8pPr>
      <a:lvl9pPr marL="1915631" algn="ctr" rtl="0" fontAlgn="base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9pPr>
    </p:titleStyle>
    <p:bodyStyle>
      <a:lvl1pPr marL="358775" indent="-35877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777875" indent="-2984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196975" indent="-23812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74813" indent="-23812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54238" indent="-23812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33993" indent="-239454" algn="l" defTabSz="957816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12901" indent="-239454" algn="l" defTabSz="957816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591809" indent="-239454" algn="l" defTabSz="957816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070717" indent="-239454" algn="l" defTabSz="957816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78908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57816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36724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15631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394539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73447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52355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31263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グループ化 23">
            <a:extLst>
              <a:ext uri="{FF2B5EF4-FFF2-40B4-BE49-F238E27FC236}">
                <a16:creationId xmlns:a16="http://schemas.microsoft.com/office/drawing/2014/main" id="{64A0514C-31E6-44E9-B293-12F3F03C9F16}"/>
              </a:ext>
            </a:extLst>
          </p:cNvPr>
          <p:cNvGrpSpPr>
            <a:grpSpLocks/>
          </p:cNvGrpSpPr>
          <p:nvPr/>
        </p:nvGrpSpPr>
        <p:grpSpPr bwMode="auto">
          <a:xfrm>
            <a:off x="338138" y="642938"/>
            <a:ext cx="7948612" cy="4694237"/>
            <a:chOff x="252711" y="823913"/>
            <a:chExt cx="7948314" cy="5463773"/>
          </a:xfrm>
        </p:grpSpPr>
        <p:grpSp>
          <p:nvGrpSpPr>
            <p:cNvPr id="2058" name="グループ化 23">
              <a:extLst>
                <a:ext uri="{FF2B5EF4-FFF2-40B4-BE49-F238E27FC236}">
                  <a16:creationId xmlns:a16="http://schemas.microsoft.com/office/drawing/2014/main" id="{0D2ED5D4-8EE6-4D20-A5FD-0E34D1792B4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357313" y="1000125"/>
              <a:ext cx="6715125" cy="4286250"/>
              <a:chOff x="1142976" y="1071546"/>
              <a:chExt cx="6715172" cy="3714776"/>
            </a:xfrm>
          </p:grpSpPr>
          <p:sp>
            <p:nvSpPr>
              <p:cNvPr id="20" name="正方形/長方形 19">
                <a:extLst>
                  <a:ext uri="{FF2B5EF4-FFF2-40B4-BE49-F238E27FC236}">
                    <a16:creationId xmlns:a16="http://schemas.microsoft.com/office/drawing/2014/main" id="{49DB426A-8D7F-4697-9BFA-F23B097002C6}"/>
                  </a:ext>
                </a:extLst>
              </p:cNvPr>
              <p:cNvSpPr/>
              <p:nvPr/>
            </p:nvSpPr>
            <p:spPr>
              <a:xfrm>
                <a:off x="1143233" y="1070959"/>
                <a:ext cx="3357460" cy="1857610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ja-JP" altLang="en-US" dirty="0">
                    <a:solidFill>
                      <a:schemeClr val="tx1"/>
                    </a:solidFill>
                  </a:rPr>
                  <a:t>花形</a:t>
                </a:r>
                <a:endParaRPr lang="en-US" altLang="ja-JP" dirty="0">
                  <a:solidFill>
                    <a:schemeClr val="tx1"/>
                  </a:solidFill>
                </a:endParaRPr>
              </a:p>
              <a:p>
                <a:pPr algn="ctr">
                  <a:defRPr/>
                </a:pPr>
                <a:r>
                  <a:rPr lang="ja-JP" altLang="en-US" dirty="0">
                    <a:solidFill>
                      <a:schemeClr val="tx1"/>
                    </a:solidFill>
                  </a:rPr>
                  <a:t>（</a:t>
                </a:r>
                <a:r>
                  <a:rPr lang="en-US" dirty="0">
                    <a:solidFill>
                      <a:schemeClr val="tx1"/>
                    </a:solidFill>
                  </a:rPr>
                  <a:t> star </a:t>
                </a:r>
                <a:r>
                  <a:rPr lang="ja-JP" altLang="en-US" dirty="0">
                    <a:solidFill>
                      <a:schemeClr val="tx1"/>
                    </a:solidFill>
                  </a:rPr>
                  <a:t>）</a:t>
                </a:r>
              </a:p>
            </p:txBody>
          </p:sp>
          <p:sp>
            <p:nvSpPr>
              <p:cNvPr id="21" name="正方形/長方形 20">
                <a:extLst>
                  <a:ext uri="{FF2B5EF4-FFF2-40B4-BE49-F238E27FC236}">
                    <a16:creationId xmlns:a16="http://schemas.microsoft.com/office/drawing/2014/main" id="{F965A9ED-C324-445E-BC4B-42BC3F1E8E2F}"/>
                  </a:ext>
                </a:extLst>
              </p:cNvPr>
              <p:cNvSpPr/>
              <p:nvPr/>
            </p:nvSpPr>
            <p:spPr>
              <a:xfrm>
                <a:off x="1143233" y="2928569"/>
                <a:ext cx="3357460" cy="1857610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ja-JP" altLang="en-US" dirty="0">
                    <a:solidFill>
                      <a:schemeClr val="tx1"/>
                    </a:solidFill>
                  </a:rPr>
                  <a:t>金の成る木</a:t>
                </a:r>
                <a:endParaRPr lang="en-US" altLang="ja-JP" dirty="0">
                  <a:solidFill>
                    <a:schemeClr val="tx1"/>
                  </a:solidFill>
                </a:endParaRPr>
              </a:p>
              <a:p>
                <a:pPr algn="ctr">
                  <a:defRPr/>
                </a:pPr>
                <a:r>
                  <a:rPr lang="ja-JP" altLang="en-US" dirty="0">
                    <a:solidFill>
                      <a:schemeClr val="tx1"/>
                    </a:solidFill>
                  </a:rPr>
                  <a:t>（</a:t>
                </a:r>
                <a:r>
                  <a:rPr lang="en-US" dirty="0">
                    <a:solidFill>
                      <a:schemeClr val="tx1"/>
                    </a:solidFill>
                  </a:rPr>
                  <a:t> cash cow </a:t>
                </a:r>
                <a:r>
                  <a:rPr lang="ja-JP" altLang="en-US" dirty="0">
                    <a:solidFill>
                      <a:schemeClr val="tx1"/>
                    </a:solidFill>
                  </a:rPr>
                  <a:t>）</a:t>
                </a:r>
              </a:p>
            </p:txBody>
          </p:sp>
          <p:sp>
            <p:nvSpPr>
              <p:cNvPr id="22" name="正方形/長方形 21">
                <a:extLst>
                  <a:ext uri="{FF2B5EF4-FFF2-40B4-BE49-F238E27FC236}">
                    <a16:creationId xmlns:a16="http://schemas.microsoft.com/office/drawing/2014/main" id="{F88063D9-AFBE-4EE2-8D51-941DC2DAD468}"/>
                  </a:ext>
                </a:extLst>
              </p:cNvPr>
              <p:cNvSpPr/>
              <p:nvPr/>
            </p:nvSpPr>
            <p:spPr>
              <a:xfrm>
                <a:off x="4500692" y="1070959"/>
                <a:ext cx="3357461" cy="1857610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ja-JP" altLang="en-US" dirty="0">
                    <a:solidFill>
                      <a:schemeClr val="tx1"/>
                    </a:solidFill>
                  </a:rPr>
                  <a:t>問題児</a:t>
                </a:r>
                <a:endParaRPr lang="en-US" altLang="ja-JP" dirty="0">
                  <a:solidFill>
                    <a:schemeClr val="tx1"/>
                  </a:solidFill>
                </a:endParaRPr>
              </a:p>
              <a:p>
                <a:pPr algn="ctr">
                  <a:defRPr/>
                </a:pPr>
                <a:r>
                  <a:rPr lang="ja-JP" altLang="en-US" dirty="0">
                    <a:solidFill>
                      <a:schemeClr val="tx1"/>
                    </a:solidFill>
                  </a:rPr>
                  <a:t>（</a:t>
                </a:r>
                <a:r>
                  <a:rPr lang="en-US" dirty="0">
                    <a:solidFill>
                      <a:schemeClr val="tx1"/>
                    </a:solidFill>
                  </a:rPr>
                  <a:t> question mark </a:t>
                </a:r>
                <a:r>
                  <a:rPr lang="ja-JP" altLang="en-US" dirty="0">
                    <a:solidFill>
                      <a:schemeClr val="tx1"/>
                    </a:solidFill>
                  </a:rPr>
                  <a:t>）</a:t>
                </a:r>
              </a:p>
            </p:txBody>
          </p:sp>
          <p:sp>
            <p:nvSpPr>
              <p:cNvPr id="23" name="正方形/長方形 22">
                <a:extLst>
                  <a:ext uri="{FF2B5EF4-FFF2-40B4-BE49-F238E27FC236}">
                    <a16:creationId xmlns:a16="http://schemas.microsoft.com/office/drawing/2014/main" id="{E96FDF50-08FE-44A3-B749-EC6B785E2252}"/>
                  </a:ext>
                </a:extLst>
              </p:cNvPr>
              <p:cNvSpPr/>
              <p:nvPr/>
            </p:nvSpPr>
            <p:spPr>
              <a:xfrm>
                <a:off x="4500692" y="2928569"/>
                <a:ext cx="3357461" cy="1857610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ja-JP" altLang="en-US" dirty="0">
                    <a:solidFill>
                      <a:schemeClr val="tx1"/>
                    </a:solidFill>
                  </a:rPr>
                  <a:t>負け犬</a:t>
                </a:r>
                <a:endParaRPr lang="en-US" altLang="ja-JP" dirty="0">
                  <a:solidFill>
                    <a:schemeClr val="tx1"/>
                  </a:solidFill>
                </a:endParaRPr>
              </a:p>
              <a:p>
                <a:pPr algn="ctr">
                  <a:defRPr/>
                </a:pPr>
                <a:r>
                  <a:rPr lang="ja-JP" altLang="en-US" dirty="0">
                    <a:solidFill>
                      <a:schemeClr val="tx1"/>
                    </a:solidFill>
                  </a:rPr>
                  <a:t>（</a:t>
                </a:r>
                <a:r>
                  <a:rPr lang="en-US" dirty="0">
                    <a:solidFill>
                      <a:schemeClr val="tx1"/>
                    </a:solidFill>
                  </a:rPr>
                  <a:t>dogs</a:t>
                </a:r>
                <a:r>
                  <a:rPr lang="ja-JP" altLang="en-US" dirty="0">
                    <a:solidFill>
                      <a:schemeClr val="tx1"/>
                    </a:solidFill>
                  </a:rPr>
                  <a:t>）</a:t>
                </a:r>
              </a:p>
            </p:txBody>
          </p:sp>
        </p:grpSp>
        <p:sp>
          <p:nvSpPr>
            <p:cNvPr id="27" name="上矢印 26">
              <a:extLst>
                <a:ext uri="{FF2B5EF4-FFF2-40B4-BE49-F238E27FC236}">
                  <a16:creationId xmlns:a16="http://schemas.microsoft.com/office/drawing/2014/main" id="{B14DBB2D-0195-4457-BBB4-11D6945B5624}"/>
                </a:ext>
              </a:extLst>
            </p:cNvPr>
            <p:cNvSpPr/>
            <p:nvPr/>
          </p:nvSpPr>
          <p:spPr>
            <a:xfrm>
              <a:off x="571786" y="1285849"/>
              <a:ext cx="500044" cy="3643748"/>
            </a:xfrm>
            <a:prstGeom prst="upArrow">
              <a:avLst/>
            </a:prstGeom>
            <a:gradFill flip="none" rotWithShape="1">
              <a:gsLst>
                <a:gs pos="0">
                  <a:srgbClr val="00B050">
                    <a:tint val="66000"/>
                    <a:satMod val="160000"/>
                  </a:srgbClr>
                </a:gs>
                <a:gs pos="50000">
                  <a:srgbClr val="00B050">
                    <a:tint val="44500"/>
                    <a:satMod val="160000"/>
                  </a:srgbClr>
                </a:gs>
                <a:gs pos="100000">
                  <a:srgbClr val="00B050">
                    <a:tint val="23500"/>
                    <a:satMod val="160000"/>
                  </a:srgb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30" name="上矢印 29">
              <a:extLst>
                <a:ext uri="{FF2B5EF4-FFF2-40B4-BE49-F238E27FC236}">
                  <a16:creationId xmlns:a16="http://schemas.microsoft.com/office/drawing/2014/main" id="{FAE26877-9848-4E55-A12C-A106F7C9EFCF}"/>
                </a:ext>
              </a:extLst>
            </p:cNvPr>
            <p:cNvSpPr/>
            <p:nvPr/>
          </p:nvSpPr>
          <p:spPr>
            <a:xfrm rot="5400000" flipV="1">
              <a:off x="4436856" y="2737162"/>
              <a:ext cx="500739" cy="6027512"/>
            </a:xfrm>
            <a:prstGeom prst="upArrow">
              <a:avLst/>
            </a:prstGeom>
            <a:gradFill flip="none" rotWithShape="1">
              <a:gsLst>
                <a:gs pos="0">
                  <a:srgbClr val="00B050">
                    <a:tint val="66000"/>
                    <a:satMod val="160000"/>
                  </a:srgbClr>
                </a:gs>
                <a:gs pos="50000">
                  <a:srgbClr val="00B050">
                    <a:tint val="44500"/>
                    <a:satMod val="160000"/>
                  </a:srgbClr>
                </a:gs>
                <a:gs pos="100000">
                  <a:srgbClr val="00B050">
                    <a:tint val="23500"/>
                    <a:satMod val="160000"/>
                  </a:srgb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12" name="テキスト ボックス 11">
              <a:extLst>
                <a:ext uri="{FF2B5EF4-FFF2-40B4-BE49-F238E27FC236}">
                  <a16:creationId xmlns:a16="http://schemas.microsoft.com/office/drawing/2014/main" id="{9B11CAF0-FFA2-4C0D-86C6-BA9696747611}"/>
                </a:ext>
              </a:extLst>
            </p:cNvPr>
            <p:cNvSpPr txBox="1"/>
            <p:nvPr/>
          </p:nvSpPr>
          <p:spPr>
            <a:xfrm>
              <a:off x="571786" y="823913"/>
              <a:ext cx="493694" cy="461936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ja-JP" altLang="en-US" sz="2400" b="1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" charset="0"/>
                </a:rPr>
                <a:t>高</a:t>
              </a:r>
            </a:p>
          </p:txBody>
        </p:sp>
        <p:sp>
          <p:nvSpPr>
            <p:cNvPr id="13" name="テキスト ボックス 12">
              <a:extLst>
                <a:ext uri="{FF2B5EF4-FFF2-40B4-BE49-F238E27FC236}">
                  <a16:creationId xmlns:a16="http://schemas.microsoft.com/office/drawing/2014/main" id="{FB547325-108A-4DCA-9690-90C91DC65C72}"/>
                </a:ext>
              </a:extLst>
            </p:cNvPr>
            <p:cNvSpPr txBox="1"/>
            <p:nvPr/>
          </p:nvSpPr>
          <p:spPr>
            <a:xfrm>
              <a:off x="571786" y="4966551"/>
              <a:ext cx="493694" cy="461936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ja-JP" altLang="en-US" sz="2400" b="1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" charset="0"/>
                </a:rPr>
                <a:t>低</a:t>
              </a:r>
            </a:p>
          </p:txBody>
        </p:sp>
        <p:sp>
          <p:nvSpPr>
            <p:cNvPr id="14" name="テキスト ボックス 13">
              <a:extLst>
                <a:ext uri="{FF2B5EF4-FFF2-40B4-BE49-F238E27FC236}">
                  <a16:creationId xmlns:a16="http://schemas.microsoft.com/office/drawing/2014/main" id="{46953B9A-5974-42B8-85DA-992A228EBBB3}"/>
                </a:ext>
              </a:extLst>
            </p:cNvPr>
            <p:cNvSpPr txBox="1"/>
            <p:nvPr/>
          </p:nvSpPr>
          <p:spPr>
            <a:xfrm>
              <a:off x="1200412" y="5519025"/>
              <a:ext cx="495281" cy="461936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ja-JP" altLang="en-US" sz="2400" b="1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" charset="0"/>
                </a:rPr>
                <a:t>高</a:t>
              </a:r>
            </a:p>
          </p:txBody>
        </p:sp>
        <p:sp>
          <p:nvSpPr>
            <p:cNvPr id="17" name="テキスト ボックス 16">
              <a:extLst>
                <a:ext uri="{FF2B5EF4-FFF2-40B4-BE49-F238E27FC236}">
                  <a16:creationId xmlns:a16="http://schemas.microsoft.com/office/drawing/2014/main" id="{94387337-34A1-4C4B-BB5A-E2D82A24C92A}"/>
                </a:ext>
              </a:extLst>
            </p:cNvPr>
            <p:cNvSpPr txBox="1"/>
            <p:nvPr/>
          </p:nvSpPr>
          <p:spPr>
            <a:xfrm>
              <a:off x="7707332" y="5519025"/>
              <a:ext cx="493693" cy="461936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ja-JP" altLang="en-US" sz="2400" b="1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" charset="0"/>
                </a:rPr>
                <a:t>低</a:t>
              </a:r>
            </a:p>
          </p:txBody>
        </p:sp>
        <p:sp>
          <p:nvSpPr>
            <p:cNvPr id="2065" name="テキスト ボックス 31">
              <a:extLst>
                <a:ext uri="{FF2B5EF4-FFF2-40B4-BE49-F238E27FC236}">
                  <a16:creationId xmlns:a16="http://schemas.microsoft.com/office/drawing/2014/main" id="{09EDB219-C21C-4E56-9CF5-DEDA3C8F96D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2711" y="2552700"/>
              <a:ext cx="461665" cy="14506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r>
                <a:rPr lang="ja-JP" altLang="en-US">
                  <a:solidFill>
                    <a:srgbClr val="00B050"/>
                  </a:solidFill>
                </a:rPr>
                <a:t>市場成長率</a:t>
              </a:r>
            </a:p>
          </p:txBody>
        </p:sp>
        <p:sp>
          <p:nvSpPr>
            <p:cNvPr id="2066" name="テキスト ボックス 32">
              <a:extLst>
                <a:ext uri="{FF2B5EF4-FFF2-40B4-BE49-F238E27FC236}">
                  <a16:creationId xmlns:a16="http://schemas.microsoft.com/office/drawing/2014/main" id="{F5D2A7A0-295E-4FCA-84E7-1DCFCD355BD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92500" y="5857875"/>
              <a:ext cx="2425664" cy="4298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r>
                <a:rPr lang="ja-JP" altLang="en-US">
                  <a:solidFill>
                    <a:srgbClr val="00B050"/>
                  </a:solidFill>
                </a:rPr>
                <a:t>相対的マーケットシェア</a:t>
              </a:r>
            </a:p>
          </p:txBody>
        </p:sp>
      </p:grpSp>
      <p:sp>
        <p:nvSpPr>
          <p:cNvPr id="215" name="正方形/長方形 214">
            <a:extLst>
              <a:ext uri="{FF2B5EF4-FFF2-40B4-BE49-F238E27FC236}">
                <a16:creationId xmlns:a16="http://schemas.microsoft.com/office/drawing/2014/main" id="{512082BE-10FB-4847-B1FF-38E1AE915AF4}"/>
              </a:ext>
            </a:extLst>
          </p:cNvPr>
          <p:cNvSpPr/>
          <p:nvPr/>
        </p:nvSpPr>
        <p:spPr>
          <a:xfrm>
            <a:off x="0" y="6357938"/>
            <a:ext cx="9144000" cy="500062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782" tIns="47891" rIns="95782" bIns="4789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216" name="正方形/長方形 215">
            <a:extLst>
              <a:ext uri="{FF2B5EF4-FFF2-40B4-BE49-F238E27FC236}">
                <a16:creationId xmlns:a16="http://schemas.microsoft.com/office/drawing/2014/main" id="{31A54C9C-9D25-4F32-8E57-B72012CE7956}"/>
              </a:ext>
            </a:extLst>
          </p:cNvPr>
          <p:cNvSpPr/>
          <p:nvPr/>
        </p:nvSpPr>
        <p:spPr>
          <a:xfrm>
            <a:off x="0" y="469900"/>
            <a:ext cx="9144000" cy="46038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782" tIns="47891" rIns="95782" bIns="4789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2053" name="テキスト ボックス 225">
            <a:extLst>
              <a:ext uri="{FF2B5EF4-FFF2-40B4-BE49-F238E27FC236}">
                <a16:creationId xmlns:a16="http://schemas.microsoft.com/office/drawing/2014/main" id="{2FB19F1E-221E-4DD0-970F-B72E66BFDC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7188" y="44450"/>
            <a:ext cx="3930650" cy="481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5782" tIns="47891" rIns="95782" bIns="47891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500" b="1">
                <a:latin typeface="Calibri" panose="020F0502020204030204" pitchFamily="34" charset="0"/>
              </a:rPr>
              <a:t>PPM</a:t>
            </a:r>
            <a:r>
              <a:rPr lang="ja-JP" altLang="en-US" sz="2500" b="1">
                <a:latin typeface="Calibri" panose="020F0502020204030204" pitchFamily="34" charset="0"/>
              </a:rPr>
              <a:t> 分析（</a:t>
            </a:r>
            <a:r>
              <a:rPr lang="en-US" altLang="ja-JP" sz="2500" b="1">
                <a:latin typeface="Calibri" panose="020F0502020204030204" pitchFamily="34" charset="0"/>
              </a:rPr>
              <a:t>BCG</a:t>
            </a:r>
            <a:r>
              <a:rPr lang="ja-JP" altLang="en-US" sz="2500" b="1">
                <a:latin typeface="Calibri" panose="020F0502020204030204" pitchFamily="34" charset="0"/>
              </a:rPr>
              <a:t>マトリックス）</a:t>
            </a:r>
          </a:p>
        </p:txBody>
      </p:sp>
      <p:sp>
        <p:nvSpPr>
          <p:cNvPr id="19" name="円/楕円 18">
            <a:extLst>
              <a:ext uri="{FF2B5EF4-FFF2-40B4-BE49-F238E27FC236}">
                <a16:creationId xmlns:a16="http://schemas.microsoft.com/office/drawing/2014/main" id="{277AF9E6-700C-422C-AA4E-68F1124A31E4}"/>
              </a:ext>
            </a:extLst>
          </p:cNvPr>
          <p:cNvSpPr/>
          <p:nvPr/>
        </p:nvSpPr>
        <p:spPr>
          <a:xfrm>
            <a:off x="1643063" y="1857375"/>
            <a:ext cx="1439862" cy="1439863"/>
          </a:xfrm>
          <a:prstGeom prst="ellipse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dirty="0"/>
              <a:t>製品</a:t>
            </a:r>
            <a:r>
              <a:rPr lang="en-US" altLang="ja-JP" dirty="0"/>
              <a:t>A</a:t>
            </a:r>
            <a:endParaRPr lang="ja-JP" altLang="en-US" dirty="0"/>
          </a:p>
        </p:txBody>
      </p:sp>
      <p:sp>
        <p:nvSpPr>
          <p:cNvPr id="25" name="円/楕円 24">
            <a:extLst>
              <a:ext uri="{FF2B5EF4-FFF2-40B4-BE49-F238E27FC236}">
                <a16:creationId xmlns:a16="http://schemas.microsoft.com/office/drawing/2014/main" id="{83E13BA2-1C8D-4E9D-9E0C-12C1C5C724D9}"/>
              </a:ext>
            </a:extLst>
          </p:cNvPr>
          <p:cNvSpPr/>
          <p:nvPr/>
        </p:nvSpPr>
        <p:spPr>
          <a:xfrm>
            <a:off x="4714875" y="3000375"/>
            <a:ext cx="1143000" cy="1150938"/>
          </a:xfrm>
          <a:prstGeom prst="ellipse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dirty="0"/>
              <a:t>製品</a:t>
            </a:r>
            <a:r>
              <a:rPr lang="en-US" altLang="ja-JP" dirty="0"/>
              <a:t>B</a:t>
            </a:r>
            <a:endParaRPr lang="ja-JP" altLang="en-US" dirty="0"/>
          </a:p>
        </p:txBody>
      </p:sp>
      <p:sp>
        <p:nvSpPr>
          <p:cNvPr id="31" name="円/楕円 30">
            <a:extLst>
              <a:ext uri="{FF2B5EF4-FFF2-40B4-BE49-F238E27FC236}">
                <a16:creationId xmlns:a16="http://schemas.microsoft.com/office/drawing/2014/main" id="{71DD4BF3-1D0B-464F-B555-EB45866F1A62}"/>
              </a:ext>
            </a:extLst>
          </p:cNvPr>
          <p:cNvSpPr/>
          <p:nvPr/>
        </p:nvSpPr>
        <p:spPr>
          <a:xfrm>
            <a:off x="4214813" y="1214438"/>
            <a:ext cx="1079500" cy="1079500"/>
          </a:xfrm>
          <a:prstGeom prst="ellipse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dirty="0"/>
              <a:t>製品</a:t>
            </a:r>
            <a:r>
              <a:rPr lang="en-US" altLang="ja-JP" dirty="0"/>
              <a:t>C</a:t>
            </a:r>
            <a:endParaRPr lang="ja-JP" altLang="en-US" dirty="0"/>
          </a:p>
        </p:txBody>
      </p: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D1D00B59-20D0-490E-9DAA-46F5823725FE}"/>
              </a:ext>
            </a:extLst>
          </p:cNvPr>
          <p:cNvSpPr/>
          <p:nvPr/>
        </p:nvSpPr>
        <p:spPr>
          <a:xfrm>
            <a:off x="571500" y="5357813"/>
            <a:ext cx="8215313" cy="85725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ja-JP" altLang="en-US" dirty="0">
                <a:solidFill>
                  <a:schemeClr val="tx1"/>
                </a:solidFill>
              </a:rPr>
              <a:t>コメント欄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213</TotalTime>
  <Words>43</Words>
  <Application>Microsoft Office PowerPoint</Application>
  <PresentationFormat>画面に合わせる (4:3)</PresentationFormat>
  <Paragraphs>20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ＭＳ Ｐゴシック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description>PPM分析（プロダクト・ポートフォリオ・マネジメント分析）、BCGマトリックスのテンプレートです。コメント記載欄が設けてあるタイプです。企画書・提案書などにご活用下さい。</dc:description>
  <cp:revision>9</cp:revision>
  <dcterms:created xsi:type="dcterms:W3CDTF">2009-02-20T09:16:29Z</dcterms:created>
  <dcterms:modified xsi:type="dcterms:W3CDTF">2021-08-07T23:51:37Z</dcterms:modified>
</cp:coreProperties>
</file>