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07B6FBC-A96B-42BA-A093-BFEF067E79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50231BB-7D16-49CA-92C7-091EAE553D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409CB5F-0036-45F5-911B-6991691BC4B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999A55A-CC29-471C-9EF0-DBE5D3E039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49F2B57-B937-48B9-AC94-C263E7172F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21A1E22-B772-4217-B1C5-307A340F7A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C74E798-B856-4AC4-BAC4-B435C4F18A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3B4E9C1-6E6F-4B9F-9080-BC98185F735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BC2AB50-3FD6-44FD-9888-95710F24D6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8B90554-650C-4E22-9CDE-55D562F00E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CCB3682-9A8F-4446-836B-7C57BC6E95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9EA22A8-AFCC-4C8D-B297-9B57CE251BF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06B3075-C427-4A7B-9553-0E4C5F587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2BB87-BD66-41C1-842B-7F3B6CCF99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5BFDEC8-9DC8-4A46-BB36-E6A896DF7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E6906DB-5997-4E01-B57A-EE958B607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0365C-3583-44C6-9DB7-1F4D0FF45D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859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86DF7AF-A237-400D-AEA4-BC5252926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890FA-C584-48C1-A2C3-DDC9566DEEB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A4FFBED-930F-43D7-9EE4-26756745E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657FF3D-6D0B-4F25-9D71-4F1FD25F3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C9366-86C1-42B1-A6FF-2944B4CB18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0005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09C9CC0-5D08-429E-8D53-7C5DD64FD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131FE-0C81-4DA2-99CB-B82990D4C46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8530C2-7D1B-43E4-A6D9-A1100614B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75299DA-4BEE-424C-9A44-6F7AD13D4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26FCC-A491-446D-ACC3-52CD54FEE8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731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1EB81E1-A467-45EB-878D-1BE0BED0A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28272-DB5A-40E2-9D9E-9BFE8258537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B5C9372-54B3-4E84-98F7-85827823D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0396B8-4DCF-4055-8C8C-22C8EBBDD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131CE-9672-4AD4-A00B-4796633BD0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291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59A8042-71FE-4BEE-AAD6-356D81B4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5705B-50B7-4386-97C8-124912CC45A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2A4439C-D2B0-40B9-828D-0BC7B6FD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826C44F-93B6-4376-9BAE-A28A438C2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E27EB-625E-402C-9618-CB2033FFEC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973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3AC676F-3EFC-4BCA-AFCD-18DB8EF36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215F1-D569-46DB-86D3-0D6CEB98AFF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BEA7A3C-A5A8-4D8F-A5EF-FB25FB752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0DB1921-D034-485E-A59D-F7D7F47D0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E33F7-5CAA-444D-BB26-7158E638ED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383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D29AB91-6BD8-49BC-A364-FA2E391BE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85243-A5C9-49D3-84A4-D5A25C3765B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7BD9E11-792C-4DED-B8F0-06C1AAD12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749E65A-CB97-4F84-A0D3-09774F9C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B0871-212B-4612-9C11-B49C64C7CE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3351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2DCAC38-EA59-4201-9331-D2F39E212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D87F6-18C2-494B-B32B-737F6B9F2D0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32230D2-AB59-425B-9221-897B0EC34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77EB1D1-7F2F-4648-8F0E-2806F4BDB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CDBE7-83CB-4403-ACFA-DC67CC7072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571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01DCE0B-99BE-47D8-836D-E73797299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4F0F4-547F-4CC6-8FF7-A5B5C36A684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017C1A8-9004-479B-8897-BA54E87EA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7BDDA8B-86D8-41BD-BE78-DD2ABD76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1B98D-EAAC-45B1-99F8-F864EC9375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9705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B80CFDF-898A-48C0-B3B7-F6DBD9375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8AB34-2DEF-481F-B4A3-5BFAB080B78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5D9806B-267E-4C3D-AA81-58B89A733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96E6EB0-B6D8-47AD-94D5-1237AC5C2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F5067-7DB5-41A9-8C66-23E5DF3F703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2492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C0E2F93-66E0-4306-A289-CB2FE9A04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09DFA-C622-4B0D-BE38-4B7BE1C3B74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5D7ED0-7B18-4B5D-B4FE-7CAA0A7C3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86C32B5-92E4-4B5F-BDD6-9C2E41FB1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55551-F092-4CC6-A23D-78D9639425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0490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57388E6-C3AD-4C4C-85CB-8D5F42173D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AEDBB18-707E-4766-97C2-B691DEAACE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A72FE2-7DE3-49BB-81F4-39EB9D2FE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27159AC-6F08-45B1-A6FA-CDDB1A327F3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B80D6C-0271-4C24-95D4-3E3BDA823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E35DCB8-FA50-4F17-9F8E-CA6A2E9005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1E6606C-2010-477F-A3E9-FC7D844B619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3">
            <a:extLst>
              <a:ext uri="{FF2B5EF4-FFF2-40B4-BE49-F238E27FC236}">
                <a16:creationId xmlns:a16="http://schemas.microsoft.com/office/drawing/2014/main" id="{D98B0856-7955-42F9-A286-0A3D230A3738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43437"/>
            <a:chOff x="252413" y="823913"/>
            <a:chExt cx="7948612" cy="5403850"/>
          </a:xfrm>
        </p:grpSpPr>
        <p:grpSp>
          <p:nvGrpSpPr>
            <p:cNvPr id="2058" name="グループ化 23">
              <a:extLst>
                <a:ext uri="{FF2B5EF4-FFF2-40B4-BE49-F238E27FC236}">
                  <a16:creationId xmlns:a16="http://schemas.microsoft.com/office/drawing/2014/main" id="{B17974DD-2E71-4632-8360-77DB77456C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7313" y="1000125"/>
              <a:ext cx="6715125" cy="4286250"/>
              <a:chOff x="1142976" y="1071546"/>
              <a:chExt cx="6715172" cy="3714776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A4C65AC6-E124-4C39-B836-2F910F9655EA}"/>
                  </a:ext>
                </a:extLst>
              </p:cNvPr>
              <p:cNvSpPr/>
              <p:nvPr/>
            </p:nvSpPr>
            <p:spPr>
              <a:xfrm>
                <a:off x="1142976" y="1070937"/>
                <a:ext cx="3357585" cy="185733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C7ED12AB-7082-4E58-82EC-71F4C4F2C619}"/>
                  </a:ext>
                </a:extLst>
              </p:cNvPr>
              <p:cNvSpPr/>
              <p:nvPr/>
            </p:nvSpPr>
            <p:spPr>
              <a:xfrm>
                <a:off x="1142976" y="2928273"/>
                <a:ext cx="3357585" cy="185733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AD1E9813-45EA-45C8-913F-8E17AC64DBB9}"/>
                  </a:ext>
                </a:extLst>
              </p:cNvPr>
              <p:cNvSpPr/>
              <p:nvPr/>
            </p:nvSpPr>
            <p:spPr>
              <a:xfrm>
                <a:off x="4500561" y="1070937"/>
                <a:ext cx="3357587" cy="185733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1C557085-90C0-4604-A132-86746BA9F462}"/>
                  </a:ext>
                </a:extLst>
              </p:cNvPr>
              <p:cNvSpPr/>
              <p:nvPr/>
            </p:nvSpPr>
            <p:spPr>
              <a:xfrm>
                <a:off x="4500561" y="2928273"/>
                <a:ext cx="3357587" cy="185733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27" name="上矢印 26">
              <a:extLst>
                <a:ext uri="{FF2B5EF4-FFF2-40B4-BE49-F238E27FC236}">
                  <a16:creationId xmlns:a16="http://schemas.microsoft.com/office/drawing/2014/main" id="{3BA72449-437C-45B1-B1CC-96FF9753164B}"/>
                </a:ext>
              </a:extLst>
            </p:cNvPr>
            <p:cNvSpPr/>
            <p:nvPr/>
          </p:nvSpPr>
          <p:spPr>
            <a:xfrm>
              <a:off x="571500" y="1285781"/>
              <a:ext cx="500063" cy="3643211"/>
            </a:xfrm>
            <a:prstGeom prst="upArrow">
              <a:avLst/>
            </a:prstGeom>
            <a:gradFill flip="none" rotWithShape="1">
              <a:gsLst>
                <a:gs pos="0">
                  <a:srgbClr val="0066FF">
                    <a:tint val="66000"/>
                    <a:satMod val="160000"/>
                  </a:srgbClr>
                </a:gs>
                <a:gs pos="50000">
                  <a:srgbClr val="0066FF">
                    <a:tint val="44500"/>
                    <a:satMod val="160000"/>
                  </a:srgbClr>
                </a:gs>
                <a:gs pos="100000">
                  <a:srgbClr val="0066FF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0" name="上矢印 29">
              <a:extLst>
                <a:ext uri="{FF2B5EF4-FFF2-40B4-BE49-F238E27FC236}">
                  <a16:creationId xmlns:a16="http://schemas.microsoft.com/office/drawing/2014/main" id="{038B3FDB-2407-41F9-B69A-814F80CE2DD0}"/>
                </a:ext>
              </a:extLst>
            </p:cNvPr>
            <p:cNvSpPr/>
            <p:nvPr/>
          </p:nvSpPr>
          <p:spPr>
            <a:xfrm rot="5400000" flipV="1">
              <a:off x="4436761" y="2736324"/>
              <a:ext cx="500665" cy="6027738"/>
            </a:xfrm>
            <a:prstGeom prst="upArrow">
              <a:avLst/>
            </a:prstGeom>
            <a:gradFill flip="none" rotWithShape="1">
              <a:gsLst>
                <a:gs pos="0">
                  <a:srgbClr val="0066FF">
                    <a:tint val="66000"/>
                    <a:satMod val="160000"/>
                  </a:srgbClr>
                </a:gs>
                <a:gs pos="50000">
                  <a:srgbClr val="0066FF">
                    <a:tint val="44500"/>
                    <a:satMod val="160000"/>
                  </a:srgbClr>
                </a:gs>
                <a:gs pos="100000">
                  <a:srgbClr val="0066FF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E046085C-8A30-41A0-AE25-3C61532E188E}"/>
                </a:ext>
              </a:extLst>
            </p:cNvPr>
            <p:cNvSpPr txBox="1"/>
            <p:nvPr/>
          </p:nvSpPr>
          <p:spPr>
            <a:xfrm>
              <a:off x="571500" y="823913"/>
              <a:ext cx="493713" cy="4618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0F7DA2D4-0E40-426B-9C99-9E5477C5A519}"/>
                </a:ext>
              </a:extLst>
            </p:cNvPr>
            <p:cNvSpPr txBox="1"/>
            <p:nvPr/>
          </p:nvSpPr>
          <p:spPr>
            <a:xfrm>
              <a:off x="571500" y="4967788"/>
              <a:ext cx="493713" cy="4618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6EB6E16B-2A7C-492C-BFB4-681BCC56CC75}"/>
                </a:ext>
              </a:extLst>
            </p:cNvPr>
            <p:cNvSpPr txBox="1"/>
            <p:nvPr/>
          </p:nvSpPr>
          <p:spPr>
            <a:xfrm>
              <a:off x="1200150" y="5520182"/>
              <a:ext cx="495300" cy="4618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2D60BE02-1EC6-4B60-95B0-53A3A9545AE3}"/>
                </a:ext>
              </a:extLst>
            </p:cNvPr>
            <p:cNvSpPr txBox="1"/>
            <p:nvPr/>
          </p:nvSpPr>
          <p:spPr>
            <a:xfrm>
              <a:off x="7707313" y="5520182"/>
              <a:ext cx="493712" cy="4618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065" name="テキスト ボックス 31">
              <a:extLst>
                <a:ext uri="{FF2B5EF4-FFF2-40B4-BE49-F238E27FC236}">
                  <a16:creationId xmlns:a16="http://schemas.microsoft.com/office/drawing/2014/main" id="{AFEC3EF9-0DBD-4DDC-B269-2DDDB00734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413" y="2552700"/>
              <a:ext cx="461962" cy="1247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rgbClr val="0070C0"/>
                  </a:solidFill>
                </a:rPr>
                <a:t>市場成長率</a:t>
              </a:r>
            </a:p>
          </p:txBody>
        </p:sp>
        <p:sp>
          <p:nvSpPr>
            <p:cNvPr id="2066" name="テキスト ボックス 32">
              <a:extLst>
                <a:ext uri="{FF2B5EF4-FFF2-40B4-BE49-F238E27FC236}">
                  <a16:creationId xmlns:a16="http://schemas.microsoft.com/office/drawing/2014/main" id="{58811CE7-03A7-4E5B-B738-EEB90010A7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500" y="5857875"/>
              <a:ext cx="24257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rgbClr val="0070C0"/>
                  </a:solidFill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405145B-0110-4E78-92C5-01A6AC68A8C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8E027121-07B9-42B8-B2D0-F7631EEF598C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449E7A68-F6CD-4D5E-AFFA-C4B018CD6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19BB04F7-9A79-4496-AB2C-B9A109333A8F}"/>
              </a:ext>
            </a:extLst>
          </p:cNvPr>
          <p:cNvSpPr/>
          <p:nvPr/>
        </p:nvSpPr>
        <p:spPr>
          <a:xfrm>
            <a:off x="1643063" y="1857375"/>
            <a:ext cx="1439862" cy="14398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A</a:t>
            </a:r>
            <a:endParaRPr lang="ja-JP" altLang="en-US" dirty="0"/>
          </a:p>
        </p:txBody>
      </p:sp>
      <p:sp>
        <p:nvSpPr>
          <p:cNvPr id="25" name="円/楕円 24">
            <a:extLst>
              <a:ext uri="{FF2B5EF4-FFF2-40B4-BE49-F238E27FC236}">
                <a16:creationId xmlns:a16="http://schemas.microsoft.com/office/drawing/2014/main" id="{B135BE3B-A6F7-40F6-8C5E-3B2D6AD7662D}"/>
              </a:ext>
            </a:extLst>
          </p:cNvPr>
          <p:cNvSpPr/>
          <p:nvPr/>
        </p:nvSpPr>
        <p:spPr>
          <a:xfrm>
            <a:off x="4714875" y="3000375"/>
            <a:ext cx="1143000" cy="11509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B</a:t>
            </a:r>
            <a:endParaRPr lang="ja-JP" altLang="en-US" dirty="0"/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D309E2E7-1479-459E-8291-B4C383E75327}"/>
              </a:ext>
            </a:extLst>
          </p:cNvPr>
          <p:cNvSpPr/>
          <p:nvPr/>
        </p:nvSpPr>
        <p:spPr>
          <a:xfrm>
            <a:off x="4214813" y="1214438"/>
            <a:ext cx="1079500" cy="1079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C</a:t>
            </a:r>
            <a:endParaRPr lang="ja-JP" altLang="en-US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450E607-4638-483C-B9D0-6664A8809ECC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43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9</cp:revision>
  <dcterms:created xsi:type="dcterms:W3CDTF">2009-02-20T09:16:29Z</dcterms:created>
  <dcterms:modified xsi:type="dcterms:W3CDTF">2021-08-07T23:49:50Z</dcterms:modified>
</cp:coreProperties>
</file>