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66"/>
    <a:srgbClr val="FF9900"/>
    <a:srgbClr val="FFFF99"/>
    <a:srgbClr val="FFFF00"/>
    <a:srgbClr val="FFCC66"/>
    <a:srgbClr val="FFFF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2240" autoAdjust="0"/>
  </p:normalViewPr>
  <p:slideViewPr>
    <p:cSldViewPr>
      <p:cViewPr varScale="1">
        <p:scale>
          <a:sx n="79" d="100"/>
          <a:sy n="79" d="100"/>
        </p:scale>
        <p:origin x="1392" y="7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CFAEA513-534A-470A-B6BA-52FD3723CA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89F84708-2B90-464E-8DF6-C98E019A47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32C7D51-2051-4060-97D2-872BCA44ABE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0994523A-75F6-4E5F-9F90-5BD3323B84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EEEDD8DF-BE3A-4C09-9DC3-8E289876BB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231D171-00D3-4077-B7C8-9FBDED861A4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A4AE6434-22D6-4A7D-ABDD-46272EF452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1F0407B7-527C-49EB-AD54-34F4891C9E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F9BB661-8495-4B33-8F14-0587D317F27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51E28628-97B6-4B18-8C41-F9E944DA46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93B32AF1-9335-461C-8E54-A90755E8C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DAAD3D5-A6CA-4640-A65B-0F1A18E483C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9BD52EE-7E49-44F9-90DC-1B36F89C23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606D133-0451-47C1-820B-0A6406A9BC6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>
            <a:extLst>
              <a:ext uri="{FF2B5EF4-FFF2-40B4-BE49-F238E27FC236}">
                <a16:creationId xmlns:a16="http://schemas.microsoft.com/office/drawing/2014/main" id="{E4F62341-E418-478D-B673-DE61D13D3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>
            <a:extLst>
              <a:ext uri="{FF2B5EF4-FFF2-40B4-BE49-F238E27FC236}">
                <a16:creationId xmlns:a16="http://schemas.microsoft.com/office/drawing/2014/main" id="{EE2526B9-7BCB-4A96-889C-4DFAE687BA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F2598E11-C9F5-4956-943B-974C91ED04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6147920-C553-49DE-8DEC-41A358B05F6B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ADCD9B9-D871-48CF-9CFD-5631DC07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219F5-DB6B-4848-9737-03B12868887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DB55D25-ECA6-4008-A380-FE33316C0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671D571-5086-497F-9172-85D2ACF5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F80B9-0326-412A-850B-5FA993D798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123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B1A089-BC5C-4B44-B5EB-C9FBC7E5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E9A97-413E-4585-9033-1B45E4907E2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B6EE92F-DFD2-490B-AC8C-6CE7674F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D0F4D7C-288E-4AD4-B14B-57373E5A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F1720-0EC2-4C7C-81B9-7BB299E790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875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2D6654F-3A71-4D5B-BF3D-852B3B05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FC35A-2240-46DC-8C1D-44A301E8AA1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91DBC3F-33C6-4D7F-B7B9-9E9224ED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E7BBA65-1391-4643-9073-7AB3288F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52330-1215-4775-90D8-48F9534E82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575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6DE14D3-DE3F-4C7F-AF90-91074EEED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0750C-81A8-48DF-AEAE-8B3C17B55BA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722D7A9-695A-419A-A16F-23107F05F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8AB64D8-2503-4AF6-8AA3-5048FA1D0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B4C4F-9049-4298-AA8C-EFA379BCD6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71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DCEEE6D-7536-48AA-AF83-CFF32C9C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63013-3184-4F15-9246-459D0F70C3F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A247056-7523-4B41-B849-EBBE11C8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874E82A-2FC8-4AAF-8736-610BB5A7C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33CBD-017E-485F-8008-5D433DE5CC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513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83A319E9-E389-4836-B290-309868B98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C617-F3C9-438B-98BB-C1316784A44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31D0D36-7972-469A-ACEE-DFD10FCE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18CBC2E-E437-41C9-BF09-33296CAE0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B1661-69FB-4958-83FF-10321458AF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69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F835301D-18B8-4A2F-9501-655C61231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D5841-D385-4882-AFDA-017A74FE1AF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66424D4D-9503-40EF-9584-4482C5AFD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296B4F6A-F03D-438E-8CFC-6B35DB7CB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E5D2A-EA03-4CE0-ABA7-224FED6D79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812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0047136D-1C26-47B6-A9E9-DE1B38BE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24C3D-9A46-484D-8AB4-3104038E420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4A937486-F57B-4611-AF8C-7CA8B0F20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6085B97C-1A21-42BC-AB57-CE98386A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72AC0-9A33-4B51-8BDC-56DC34E5C8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584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8DA284E9-195E-443A-ACCE-06DAFDB13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2DD86-B2DF-46E5-B565-7CFAB2FC949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F8AA1DD4-91B1-469E-8700-363A9D8D2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98B0E643-0A28-453D-B93B-561ECBAEC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F032B-9893-4CFC-9657-909C6855D9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01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F3B31393-4632-4837-8DC8-97BB83EFA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B9CEF-009A-48B7-81C7-9BAA84986C6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CE5B36B4-40CA-48E8-9A9F-1E45F74EE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2D16009-2FAE-4660-BF8E-184889C6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99ACB-9C34-4558-B7A0-8A49EE0FBD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631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4DC2A7C6-5D7D-4EFA-8812-2B94C220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C577E-9D52-4C8C-9648-AFD775A55AC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B88C93B-E2B0-40BE-8226-AE48C78D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Copyright(C) 2009 </a:t>
            </a:r>
            <a:r>
              <a:rPr lang="ja-JP" altLang="en-US"/>
              <a:t>○○○○○○</a:t>
            </a:r>
            <a:r>
              <a:rPr lang="en-US"/>
              <a:t>. All Rights Reserved.</a:t>
            </a: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9F88FB46-F685-4F76-BD50-CBC86A5B3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693A4-8FB7-4BA0-871E-0B1D6DE265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051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8147DCA2-5B62-43A5-A925-242926D3808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A1788CC8-27CD-4273-8615-2A438E2739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FCDC32-D8A1-434E-B2C0-7D336FE006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BF514583-9F4C-4729-AC1C-7E34892351F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49F418B-127B-4C96-9B43-92E5C9221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8977479-9B84-4B62-8309-65D673BDA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F53A2F5-9CFF-4404-AF41-226F87515C8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2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>
            <a:extLst>
              <a:ext uri="{FF2B5EF4-FFF2-40B4-BE49-F238E27FC236}">
                <a16:creationId xmlns:a16="http://schemas.microsoft.com/office/drawing/2014/main" id="{DBC9FD81-0FE1-4911-B302-54AB38EA8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875"/>
            <a:ext cx="8915400" cy="654050"/>
          </a:xfrm>
        </p:spPr>
        <p:txBody>
          <a:bodyPr/>
          <a:lstStyle/>
          <a:p>
            <a:pPr algn="l" eaLnBrk="1" hangingPunct="1"/>
            <a:r>
              <a:rPr lang="en-US" altLang="ja-JP" sz="2800"/>
              <a:t>PDCA</a:t>
            </a:r>
            <a:r>
              <a:rPr lang="ja-JP" altLang="en-US" sz="2800"/>
              <a:t>サイクル</a:t>
            </a:r>
          </a:p>
        </p:txBody>
      </p:sp>
      <p:sp>
        <p:nvSpPr>
          <p:cNvPr id="20" name="AC Banner">
            <a:extLst>
              <a:ext uri="{FF2B5EF4-FFF2-40B4-BE49-F238E27FC236}">
                <a16:creationId xmlns:a16="http://schemas.microsoft.com/office/drawing/2014/main" id="{55A2C776-BD87-49B4-A09B-B66CCF393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6500813"/>
            <a:ext cx="9906001" cy="357187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21" name="AC Banner">
            <a:extLst>
              <a:ext uri="{FF2B5EF4-FFF2-40B4-BE49-F238E27FC236}">
                <a16:creationId xmlns:a16="http://schemas.microsoft.com/office/drawing/2014/main" id="{B781E088-66E8-4627-85B3-B3773F272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0563"/>
            <a:ext cx="9906000" cy="46037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36" name="AutoShape 12">
            <a:extLst>
              <a:ext uri="{FF2B5EF4-FFF2-40B4-BE49-F238E27FC236}">
                <a16:creationId xmlns:a16="http://schemas.microsoft.com/office/drawing/2014/main" id="{F2655A58-0965-4EBA-B412-3AD724BC5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857250"/>
            <a:ext cx="4608512" cy="4537075"/>
          </a:xfrm>
          <a:custGeom>
            <a:avLst/>
            <a:gdLst>
              <a:gd name="G0" fmla="+- -7960359 0 0"/>
              <a:gd name="G1" fmla="+- -4811337 0 0"/>
              <a:gd name="G2" fmla="+- -7960359 0 -4811337"/>
              <a:gd name="G3" fmla="+- 10800 0 0"/>
              <a:gd name="G4" fmla="+- 0 0 -796035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680 0 0"/>
              <a:gd name="G9" fmla="+- 0 0 -4811337"/>
              <a:gd name="G10" fmla="+- 5680 0 2700"/>
              <a:gd name="G11" fmla="cos G10 -7960359"/>
              <a:gd name="G12" fmla="sin G10 -7960359"/>
              <a:gd name="G13" fmla="cos 13500 -7960359"/>
              <a:gd name="G14" fmla="sin 13500 -7960359"/>
              <a:gd name="G15" fmla="+- G11 10800 0"/>
              <a:gd name="G16" fmla="+- G12 10800 0"/>
              <a:gd name="G17" fmla="+- G13 10800 0"/>
              <a:gd name="G18" fmla="+- G14 10800 0"/>
              <a:gd name="G19" fmla="*/ 5680 1 2"/>
              <a:gd name="G20" fmla="+- G19 5400 0"/>
              <a:gd name="G21" fmla="cos G20 -7960359"/>
              <a:gd name="G22" fmla="sin G20 -7960359"/>
              <a:gd name="G23" fmla="+- G21 10800 0"/>
              <a:gd name="G24" fmla="+- G12 G23 G22"/>
              <a:gd name="G25" fmla="+- G22 G23 G11"/>
              <a:gd name="G26" fmla="cos 10800 -7960359"/>
              <a:gd name="G27" fmla="sin 10800 -7960359"/>
              <a:gd name="G28" fmla="cos 5680 -7960359"/>
              <a:gd name="G29" fmla="sin 5680 -796035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811337"/>
              <a:gd name="G36" fmla="sin G34 -4811337"/>
              <a:gd name="G37" fmla="+/ -4811337 -796035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680 G39"/>
              <a:gd name="G43" fmla="sin 568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2198 w 21600"/>
              <a:gd name="T5" fmla="*/ 21509 h 21600"/>
              <a:gd name="T6" fmla="*/ 13151 w 21600"/>
              <a:gd name="T7" fmla="*/ 2902 h 21600"/>
              <a:gd name="T8" fmla="*/ 11535 w 21600"/>
              <a:gd name="T9" fmla="*/ 16432 h 21600"/>
              <a:gd name="T10" fmla="*/ 3753 w 21600"/>
              <a:gd name="T11" fmla="*/ -715 h 21600"/>
              <a:gd name="T12" fmla="*/ 10985 w 21600"/>
              <a:gd name="T13" fmla="*/ 1025 h 21600"/>
              <a:gd name="T14" fmla="*/ 9244 w 21600"/>
              <a:gd name="T15" fmla="*/ 82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7835" y="5955"/>
                </a:moveTo>
                <a:cubicBezTo>
                  <a:pt x="6148" y="6987"/>
                  <a:pt x="5120" y="8822"/>
                  <a:pt x="5120" y="10799"/>
                </a:cubicBezTo>
                <a:cubicBezTo>
                  <a:pt x="5120" y="13936"/>
                  <a:pt x="7663" y="16480"/>
                  <a:pt x="10800" y="16480"/>
                </a:cubicBezTo>
                <a:cubicBezTo>
                  <a:pt x="13936" y="16480"/>
                  <a:pt x="16480" y="13936"/>
                  <a:pt x="16480" y="10800"/>
                </a:cubicBezTo>
                <a:cubicBezTo>
                  <a:pt x="16480" y="8287"/>
                  <a:pt x="14829" y="6073"/>
                  <a:pt x="12421" y="5356"/>
                </a:cubicBezTo>
                <a:lnTo>
                  <a:pt x="13882" y="449"/>
                </a:lnTo>
                <a:cubicBezTo>
                  <a:pt x="18461" y="1812"/>
                  <a:pt x="21600" y="6022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-1" y="7040"/>
                  <a:pt x="1955" y="3550"/>
                  <a:pt x="5162" y="1588"/>
                </a:cubicBezTo>
                <a:lnTo>
                  <a:pt x="3753" y="-715"/>
                </a:lnTo>
                <a:lnTo>
                  <a:pt x="10985" y="1025"/>
                </a:lnTo>
                <a:lnTo>
                  <a:pt x="9244" y="8258"/>
                </a:lnTo>
                <a:lnTo>
                  <a:pt x="7835" y="5955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legacyPerspectiveFront">
              <a:rot lat="18000000" lon="1800000" rev="0"/>
            </a:camera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ja-JP" altLang="en-US">
              <a:latin typeface="Arial" charset="0"/>
            </a:endParaRPr>
          </a:p>
        </p:txBody>
      </p:sp>
      <p:sp>
        <p:nvSpPr>
          <p:cNvPr id="37" name="Oval 15">
            <a:extLst>
              <a:ext uri="{FF2B5EF4-FFF2-40B4-BE49-F238E27FC236}">
                <a16:creationId xmlns:a16="http://schemas.microsoft.com/office/drawing/2014/main" id="{7A942C03-3CF0-4D26-82B2-E9C46D83E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802" y="1000108"/>
            <a:ext cx="1157284" cy="1082671"/>
          </a:xfrm>
          <a:prstGeom prst="ellipse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Ａｃｔｉｏｎ</a:t>
            </a:r>
          </a:p>
        </p:txBody>
      </p:sp>
      <p:sp>
        <p:nvSpPr>
          <p:cNvPr id="38" name="Oval 15">
            <a:extLst>
              <a:ext uri="{FF2B5EF4-FFF2-40B4-BE49-F238E27FC236}">
                <a16:creationId xmlns:a16="http://schemas.microsoft.com/office/drawing/2014/main" id="{D28EF6BB-85B3-4A6E-B26D-E5A54CE21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662" y="3357562"/>
            <a:ext cx="1657350" cy="1654175"/>
          </a:xfrm>
          <a:prstGeom prst="ellipse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Check</a:t>
            </a:r>
            <a:endParaRPr lang="ja-JP" altLang="en-US" sz="2000" b="1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39" name="Oval 15">
            <a:extLst>
              <a:ext uri="{FF2B5EF4-FFF2-40B4-BE49-F238E27FC236}">
                <a16:creationId xmlns:a16="http://schemas.microsoft.com/office/drawing/2014/main" id="{7C254E27-FE7D-4C37-8A81-316EDF6C6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5810" y="4000504"/>
            <a:ext cx="2071702" cy="2000264"/>
          </a:xfrm>
          <a:prstGeom prst="ellipse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Do</a:t>
            </a:r>
            <a:endParaRPr lang="ja-JP" altLang="en-US" sz="2000" b="1" dirty="0">
              <a:solidFill>
                <a:schemeClr val="bg1"/>
              </a:solidFill>
              <a:latin typeface="Arial" charset="0"/>
              <a:ea typeface="HGPｺﾞｼｯｸE" pitchFamily="50" charset="-128"/>
            </a:endParaRPr>
          </a:p>
        </p:txBody>
      </p:sp>
      <p:sp>
        <p:nvSpPr>
          <p:cNvPr id="40" name="Oval 15">
            <a:extLst>
              <a:ext uri="{FF2B5EF4-FFF2-40B4-BE49-F238E27FC236}">
                <a16:creationId xmlns:a16="http://schemas.microsoft.com/office/drawing/2014/main" id="{D447D802-58CE-46F7-89FF-5247639DB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6074" y="1071546"/>
            <a:ext cx="1571636" cy="1582737"/>
          </a:xfrm>
          <a:prstGeom prst="ellipse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HGPｺﾞｼｯｸE" pitchFamily="50" charset="-128"/>
              </a:rPr>
              <a:t>Ｐｌａｎ</a:t>
            </a:r>
          </a:p>
        </p:txBody>
      </p:sp>
      <p:sp>
        <p:nvSpPr>
          <p:cNvPr id="41" name="角丸四角形吹き出し 40">
            <a:extLst>
              <a:ext uri="{FF2B5EF4-FFF2-40B4-BE49-F238E27FC236}">
                <a16:creationId xmlns:a16="http://schemas.microsoft.com/office/drawing/2014/main" id="{851E8B1F-DF61-417B-B8AD-27A490894AB7}"/>
              </a:ext>
            </a:extLst>
          </p:cNvPr>
          <p:cNvSpPr/>
          <p:nvPr/>
        </p:nvSpPr>
        <p:spPr>
          <a:xfrm>
            <a:off x="452438" y="1428750"/>
            <a:ext cx="2643187" cy="928688"/>
          </a:xfrm>
          <a:prstGeom prst="wedgeRoundRectCallout">
            <a:avLst>
              <a:gd name="adj1" fmla="val 64075"/>
              <a:gd name="adj2" fmla="val -33022"/>
              <a:gd name="adj3" fmla="val 16667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角丸四角形吹き出し 41">
            <a:extLst>
              <a:ext uri="{FF2B5EF4-FFF2-40B4-BE49-F238E27FC236}">
                <a16:creationId xmlns:a16="http://schemas.microsoft.com/office/drawing/2014/main" id="{1710622F-0379-473F-9A9C-258FCDC92433}"/>
              </a:ext>
            </a:extLst>
          </p:cNvPr>
          <p:cNvSpPr/>
          <p:nvPr/>
        </p:nvSpPr>
        <p:spPr>
          <a:xfrm>
            <a:off x="452438" y="5357813"/>
            <a:ext cx="2643187" cy="928687"/>
          </a:xfrm>
          <a:prstGeom prst="wedgeRoundRectCallout">
            <a:avLst>
              <a:gd name="adj1" fmla="val 20187"/>
              <a:gd name="adj2" fmla="val -100622"/>
              <a:gd name="adj3" fmla="val 16667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3" name="角丸四角形吹き出し 42">
            <a:extLst>
              <a:ext uri="{FF2B5EF4-FFF2-40B4-BE49-F238E27FC236}">
                <a16:creationId xmlns:a16="http://schemas.microsoft.com/office/drawing/2014/main" id="{F3AFDAEF-3613-4E0F-A4E9-75AC7F378334}"/>
              </a:ext>
            </a:extLst>
          </p:cNvPr>
          <p:cNvSpPr/>
          <p:nvPr/>
        </p:nvSpPr>
        <p:spPr>
          <a:xfrm>
            <a:off x="7024688" y="5286375"/>
            <a:ext cx="2643187" cy="928688"/>
          </a:xfrm>
          <a:prstGeom prst="wedgeRoundRectCallout">
            <a:avLst>
              <a:gd name="adj1" fmla="val -70688"/>
              <a:gd name="adj2" fmla="val -44778"/>
              <a:gd name="adj3" fmla="val 16667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4" name="角丸四角形吹き出し 43">
            <a:extLst>
              <a:ext uri="{FF2B5EF4-FFF2-40B4-BE49-F238E27FC236}">
                <a16:creationId xmlns:a16="http://schemas.microsoft.com/office/drawing/2014/main" id="{E8816556-3552-4A99-8826-5F6582662309}"/>
              </a:ext>
            </a:extLst>
          </p:cNvPr>
          <p:cNvSpPr/>
          <p:nvPr/>
        </p:nvSpPr>
        <p:spPr>
          <a:xfrm>
            <a:off x="7096125" y="3000375"/>
            <a:ext cx="2643188" cy="928688"/>
          </a:xfrm>
          <a:prstGeom prst="wedgeRoundRectCallout">
            <a:avLst>
              <a:gd name="adj1" fmla="val -36610"/>
              <a:gd name="adj2" fmla="val -105030"/>
              <a:gd name="adj3" fmla="val 16667"/>
            </a:avLst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7</Words>
  <Application>Microsoft Office PowerPoint</Application>
  <PresentationFormat>A4 210 x 297 mm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</vt:lpstr>
      <vt:lpstr>ＭＳ Ｐゴシック</vt:lpstr>
      <vt:lpstr>Calibri</vt:lpstr>
      <vt:lpstr>Times New Roman</vt:lpstr>
      <vt:lpstr>HGPｺﾞｼｯｸE</vt:lpstr>
      <vt:lpstr>Office テーマ</vt:lpstr>
      <vt:lpstr>PDCAサイクル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PDCAサイクル</dc:title>
  <dc:description>デザイン重視のPDCAサイクルのテンプレートです。中央に循環をイメージさせる矢印の輪が入っています。企画書、提案書にご活用下さい。</dc:description>
  <cp:revision>25</cp:revision>
  <dcterms:created xsi:type="dcterms:W3CDTF">2009-02-13T08:21:57Z</dcterms:created>
  <dcterms:modified xsi:type="dcterms:W3CDTF">2021-08-07T09:16:45Z</dcterms:modified>
</cp:coreProperties>
</file>