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66"/>
    <a:srgbClr val="FF9900"/>
    <a:srgbClr val="FFFF99"/>
    <a:srgbClr val="FFFF00"/>
    <a:srgbClr val="FFCC66"/>
    <a:srgbClr val="FFFF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5509C05-218B-456F-8682-70FCBCC77C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D397229-29CF-4914-A037-2EE4D9C84A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507043A-8206-464F-B312-35EE2D93927C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8A1956A-C02A-449F-9E00-49138B912A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879C715-6EB6-476D-B65E-567D18E4A0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39B3F0C-9E63-47D9-A540-C004ECDB37D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F4D7D1A-AB41-4853-BE94-2A269AA9DC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7FC5471-0D88-4EBC-9B7B-5B8665C18F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2ADC176-3ADF-4F1B-9626-EFB2A77B0B6A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DDC58D3-2F4D-4D39-89C9-85FE4C2EE4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B638AD6-EFC7-497E-86EC-31DF3B0F9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6FB0995-E87F-4FEF-A1F4-A4980F1A25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B9119B5-0257-4735-A8EF-9162675DD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783FFDE-7110-4E06-987F-BCA753C9407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25FF622B-2703-4C85-A959-82EC944DFC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A055F196-D916-441F-AF34-DD19E6D14F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47EA70A-7A5E-4F16-95F8-7776FA6F0A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F095065-6FB5-405F-9D0B-F04FD760B1F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47F50C-0E17-4334-9A3E-442F25E2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3C91A-53D6-4231-896D-9C01EBF53307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4E3FE57-8993-4402-8288-4F4330CDC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C868F9-58BC-43E8-8371-1F9E43795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78394-8AA8-4CBC-98AE-4AC52AC682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513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76CDE0-A4BD-493F-A612-95B7A8A1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494C3-A075-42A6-8749-BC63F8543E3D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B5336E-5700-458E-A47A-9558EC24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0F3FCC-2050-4DE2-A44E-C5A936C0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69331-FB13-4B5D-B677-BB891DC354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298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1EB05E-6E63-4655-9013-E02C26190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F9265-860D-435A-8D01-B4FC6AAC9CA6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A33CDA-6A51-43AE-9588-EFE0FE579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FB2FB7-AE80-4707-B67E-115688E86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8A7AF-28A6-4228-9EA4-3306EFB238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4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B1C6DA1-FA75-4268-B392-C939BD83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64196-21E6-414C-A227-4FE524DC7FBE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6B9340-CECA-4F62-93CB-3F4DD2115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CD0B11E-4622-4F58-BE40-F632B8802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CBEE2-6221-416D-929B-B4576D6F0B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742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A2328E-D0B6-46EE-BA8C-D03AADB1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56E34-5791-43FA-862D-2CE354EBFA0A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6C7DD7-DA21-49AD-871E-9077013F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5CA921-76DA-4EC7-A192-134C7581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8B03F-33D5-4A3B-9064-CF0C9C96B7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617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9C6E3F11-C436-4B91-AE73-7AF6ADCC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1B41A-155B-494B-B42C-A0AE45EB641C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F41A9DD-1F94-4D12-9D35-142F0833C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3FDA611-89B0-4106-A846-834F0FFC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49AD7-F8BF-4F75-B1A4-FCFC16B595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12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257ECF6-E218-4B40-9B01-24C69A168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87A31-EC93-44D7-B752-4FA95D74F47F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E294289-31BC-412E-B348-83663ED1D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0D0951BF-879D-41FE-9CB5-E98EC3A4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A3F16-B13B-483F-90AD-67CE7020A1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544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6735ADE-E060-465C-ABD9-DC6BCE200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BA2C2-C2F9-4D28-BCF6-5BFC6C9CA433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995D54C-A49D-41E1-822B-5F05FFB4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48581A2-E45A-4F20-B642-1B411302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467CD-EB2E-4D05-8AC7-BC734C4A78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520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CE2BFC89-D0D2-4504-B0E3-0DA2DFB7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A4D47-DA6F-4A6F-AB08-FE084073038C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57C0DA9-23E8-44D1-948E-EDBFA4FA3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BEBDABB-B5FC-412B-BBCB-A9192EEEC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459FF-EB95-426F-88C2-6105420BD8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691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CE7D36D-E832-433F-9AE6-98870F88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7BCA7-26C0-4B3B-9AC5-3456C173B08F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B3301D9-13B8-4755-80F7-A5952D2B8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2C1420D-979C-4BA0-A115-2DDEEB86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4B6CC-BCC3-4480-AC1C-38B4430FB9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514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776CA91-D5A4-4B21-A5EF-B46DE8C6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9FCE7-5069-4CA6-8CCE-A37A56C07430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0985657-00D2-4FAD-9211-6BDD6DB7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441603B-D12E-478B-9FBE-440257BA0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626CB-4A70-459E-A721-4CCECF8294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65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52492F5-A477-47C2-9795-B3C69A6349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724941D-D113-4C00-9334-0FCEAF2F5C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C35A92-C7F0-4F21-BF05-0CE36719D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8E8E52B-E421-43B4-87D0-72155858EFFB}" type="datetimeFigureOut">
              <a:rPr lang="ja-JP" altLang="en-US"/>
              <a:pPr>
                <a:defRPr/>
              </a:pPr>
              <a:t>2021/8/2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BD4A3B-FF33-4D80-B1AA-67E5E323F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48C916-542E-45F9-B694-749B1ABEC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1EE7031-944B-495B-8F95-71F362A4BAB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4F139C91-FDE5-4D2D-91C0-F4D7AA288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F3DB1CF4-9CBC-4D53-9373-317FDDA2C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C6575238-F780-4C12-B9D9-F74DB5112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6899B685-2E08-4000-8466-DE35ECC31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857250"/>
            <a:ext cx="4608512" cy="4537075"/>
          </a:xfrm>
          <a:custGeom>
            <a:avLst/>
            <a:gdLst>
              <a:gd name="G0" fmla="+- -7960359 0 0"/>
              <a:gd name="G1" fmla="+- -4811337 0 0"/>
              <a:gd name="G2" fmla="+- -7960359 0 -4811337"/>
              <a:gd name="G3" fmla="+- 10800 0 0"/>
              <a:gd name="G4" fmla="+- 0 0 -79603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680 0 0"/>
              <a:gd name="G9" fmla="+- 0 0 -4811337"/>
              <a:gd name="G10" fmla="+- 5680 0 2700"/>
              <a:gd name="G11" fmla="cos G10 -7960359"/>
              <a:gd name="G12" fmla="sin G10 -7960359"/>
              <a:gd name="G13" fmla="cos 13500 -7960359"/>
              <a:gd name="G14" fmla="sin 13500 -7960359"/>
              <a:gd name="G15" fmla="+- G11 10800 0"/>
              <a:gd name="G16" fmla="+- G12 10800 0"/>
              <a:gd name="G17" fmla="+- G13 10800 0"/>
              <a:gd name="G18" fmla="+- G14 10800 0"/>
              <a:gd name="G19" fmla="*/ 5680 1 2"/>
              <a:gd name="G20" fmla="+- G19 5400 0"/>
              <a:gd name="G21" fmla="cos G20 -7960359"/>
              <a:gd name="G22" fmla="sin G20 -7960359"/>
              <a:gd name="G23" fmla="+- G21 10800 0"/>
              <a:gd name="G24" fmla="+- G12 G23 G22"/>
              <a:gd name="G25" fmla="+- G22 G23 G11"/>
              <a:gd name="G26" fmla="cos 10800 -7960359"/>
              <a:gd name="G27" fmla="sin 10800 -7960359"/>
              <a:gd name="G28" fmla="cos 5680 -7960359"/>
              <a:gd name="G29" fmla="sin 5680 -79603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811337"/>
              <a:gd name="G36" fmla="sin G34 -4811337"/>
              <a:gd name="G37" fmla="+/ -4811337 -79603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680 G39"/>
              <a:gd name="G43" fmla="sin 568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198 w 21600"/>
              <a:gd name="T5" fmla="*/ 21509 h 21600"/>
              <a:gd name="T6" fmla="*/ 13151 w 21600"/>
              <a:gd name="T7" fmla="*/ 2902 h 21600"/>
              <a:gd name="T8" fmla="*/ 11535 w 21600"/>
              <a:gd name="T9" fmla="*/ 16432 h 21600"/>
              <a:gd name="T10" fmla="*/ 3753 w 21600"/>
              <a:gd name="T11" fmla="*/ -715 h 21600"/>
              <a:gd name="T12" fmla="*/ 10985 w 21600"/>
              <a:gd name="T13" fmla="*/ 1025 h 21600"/>
              <a:gd name="T14" fmla="*/ 9244 w 21600"/>
              <a:gd name="T15" fmla="*/ 825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7835" y="5955"/>
                </a:moveTo>
                <a:cubicBezTo>
                  <a:pt x="6148" y="6987"/>
                  <a:pt x="5120" y="8822"/>
                  <a:pt x="5120" y="10799"/>
                </a:cubicBezTo>
                <a:cubicBezTo>
                  <a:pt x="5120" y="13936"/>
                  <a:pt x="7663" y="16480"/>
                  <a:pt x="10800" y="16480"/>
                </a:cubicBezTo>
                <a:cubicBezTo>
                  <a:pt x="13936" y="16480"/>
                  <a:pt x="16480" y="13936"/>
                  <a:pt x="16480" y="10800"/>
                </a:cubicBezTo>
                <a:cubicBezTo>
                  <a:pt x="16480" y="8287"/>
                  <a:pt x="14829" y="6073"/>
                  <a:pt x="12421" y="5356"/>
                </a:cubicBezTo>
                <a:lnTo>
                  <a:pt x="13882" y="449"/>
                </a:lnTo>
                <a:cubicBezTo>
                  <a:pt x="18461" y="1812"/>
                  <a:pt x="21600" y="6022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-1" y="7040"/>
                  <a:pt x="1955" y="3550"/>
                  <a:pt x="5162" y="1588"/>
                </a:cubicBezTo>
                <a:lnTo>
                  <a:pt x="3753" y="-715"/>
                </a:lnTo>
                <a:lnTo>
                  <a:pt x="10985" y="1025"/>
                </a:lnTo>
                <a:lnTo>
                  <a:pt x="9244" y="8258"/>
                </a:lnTo>
                <a:lnTo>
                  <a:pt x="7835" y="59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18000000" lon="1800000" rev="0"/>
            </a:camera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9" name="Oval 15">
            <a:extLst>
              <a:ext uri="{FF2B5EF4-FFF2-40B4-BE49-F238E27FC236}">
                <a16:creationId xmlns:a16="http://schemas.microsoft.com/office/drawing/2014/main" id="{D1B8C606-5C41-41A8-9D00-53202AFFE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02" y="1000108"/>
            <a:ext cx="1157284" cy="1082671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Ａｃｔｉｏｎ</a:t>
            </a:r>
          </a:p>
        </p:txBody>
      </p:sp>
      <p:sp>
        <p:nvSpPr>
          <p:cNvPr id="20" name="Oval 15">
            <a:extLst>
              <a:ext uri="{FF2B5EF4-FFF2-40B4-BE49-F238E27FC236}">
                <a16:creationId xmlns:a16="http://schemas.microsoft.com/office/drawing/2014/main" id="{8E436362-BDE7-4983-B9C0-37A68F232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62" y="3357562"/>
            <a:ext cx="1657350" cy="165417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Check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24" name="Oval 15">
            <a:extLst>
              <a:ext uri="{FF2B5EF4-FFF2-40B4-BE49-F238E27FC236}">
                <a16:creationId xmlns:a16="http://schemas.microsoft.com/office/drawing/2014/main" id="{6810305B-28C5-4B74-8637-8FA67F702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0" y="4000504"/>
            <a:ext cx="2071702" cy="2000264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Do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EE7D4313-8A29-4466-9F55-A3F8E3546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74" y="1071546"/>
            <a:ext cx="1571636" cy="1582737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Ｐｌａｎ</a:t>
            </a:r>
          </a:p>
        </p:txBody>
      </p:sp>
      <p:sp>
        <p:nvSpPr>
          <p:cNvPr id="32" name="角丸四角形吹き出し 31">
            <a:extLst>
              <a:ext uri="{FF2B5EF4-FFF2-40B4-BE49-F238E27FC236}">
                <a16:creationId xmlns:a16="http://schemas.microsoft.com/office/drawing/2014/main" id="{1F4914A3-C00F-4C0C-9F4D-9DA0F293030C}"/>
              </a:ext>
            </a:extLst>
          </p:cNvPr>
          <p:cNvSpPr/>
          <p:nvPr/>
        </p:nvSpPr>
        <p:spPr>
          <a:xfrm>
            <a:off x="452438" y="1428750"/>
            <a:ext cx="2643187" cy="928688"/>
          </a:xfrm>
          <a:prstGeom prst="wedgeRoundRectCallout">
            <a:avLst>
              <a:gd name="adj1" fmla="val 64075"/>
              <a:gd name="adj2" fmla="val -33022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3" name="角丸四角形吹き出し 32">
            <a:extLst>
              <a:ext uri="{FF2B5EF4-FFF2-40B4-BE49-F238E27FC236}">
                <a16:creationId xmlns:a16="http://schemas.microsoft.com/office/drawing/2014/main" id="{BFBF9E20-EF97-4694-BF32-EA702FB370D3}"/>
              </a:ext>
            </a:extLst>
          </p:cNvPr>
          <p:cNvSpPr/>
          <p:nvPr/>
        </p:nvSpPr>
        <p:spPr>
          <a:xfrm>
            <a:off x="452438" y="5357813"/>
            <a:ext cx="2643187" cy="928687"/>
          </a:xfrm>
          <a:prstGeom prst="wedgeRoundRectCallout">
            <a:avLst>
              <a:gd name="adj1" fmla="val 20187"/>
              <a:gd name="adj2" fmla="val -100622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6" name="角丸四角形吹き出し 35">
            <a:extLst>
              <a:ext uri="{FF2B5EF4-FFF2-40B4-BE49-F238E27FC236}">
                <a16:creationId xmlns:a16="http://schemas.microsoft.com/office/drawing/2014/main" id="{1FD5719A-CC6C-4E0E-B2C4-ED308112A205}"/>
              </a:ext>
            </a:extLst>
          </p:cNvPr>
          <p:cNvSpPr/>
          <p:nvPr/>
        </p:nvSpPr>
        <p:spPr>
          <a:xfrm>
            <a:off x="7024688" y="5286375"/>
            <a:ext cx="2643187" cy="928688"/>
          </a:xfrm>
          <a:prstGeom prst="wedgeRoundRectCallout">
            <a:avLst>
              <a:gd name="adj1" fmla="val -70688"/>
              <a:gd name="adj2" fmla="val -44778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7" name="角丸四角形吹き出し 36">
            <a:extLst>
              <a:ext uri="{FF2B5EF4-FFF2-40B4-BE49-F238E27FC236}">
                <a16:creationId xmlns:a16="http://schemas.microsoft.com/office/drawing/2014/main" id="{690A0420-E8FC-40F8-B07E-1B60D57C53A4}"/>
              </a:ext>
            </a:extLst>
          </p:cNvPr>
          <p:cNvSpPr/>
          <p:nvPr/>
        </p:nvSpPr>
        <p:spPr>
          <a:xfrm>
            <a:off x="7096125" y="3000375"/>
            <a:ext cx="2643188" cy="928688"/>
          </a:xfrm>
          <a:prstGeom prst="wedgeRoundRectCallout">
            <a:avLst>
              <a:gd name="adj1" fmla="val -36610"/>
              <a:gd name="adj2" fmla="val -10503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Times New Roman</vt:lpstr>
      <vt:lpstr>HGPｺﾞｼｯｸE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デザイン重視のPDCAサイクルのテンプレートです。中央に循環をイメージさせる矢印の輪が入っています。企画書、提案書にご活用下さい。</dc:description>
  <cp:revision>26</cp:revision>
  <dcterms:created xsi:type="dcterms:W3CDTF">2009-02-13T08:21:57Z</dcterms:created>
  <dcterms:modified xsi:type="dcterms:W3CDTF">2021-08-02T09:14:52Z</dcterms:modified>
</cp:coreProperties>
</file>