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B002A9C-33BA-40CB-A3CF-00CC8564A8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A77E2D4-1BB2-4B09-9C6B-43DCD145E3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C9A9FCF-C7C7-4C64-9C10-FDF685C6EE7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E02F66A-DFF1-4198-8EFA-85001D7B2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D46ED626-022C-4D26-8802-287249AE13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084F042-8A3B-4B83-885C-E8BF7648C83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643E466-8C02-4F8A-86A6-9B27676D2B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1F6BF0E-6393-4E6C-991A-ED8F70B5515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43BFBE5-3851-4CF8-A5D4-24D6FD78CE2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F8113E4-B8C7-4881-9E41-8D004BF718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60E97CD-3AE3-4083-B1C0-CF6CB06163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646EB63-9A78-4EA8-AB04-0609E8FF08F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305A044-4639-4AC4-A3A7-0C808AF0B1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C48083A-0392-46A9-BC7E-CE41D97410F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D2251BD8-7131-4FF4-BCC0-B4F2F37D5F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F89BF118-928E-4148-B16B-9FCD3AF57E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6FB5B560-46C6-4F77-87CA-739ED9953C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BA64745-C900-4896-A157-79FE918E8E2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B697AD4-FDD1-410A-9414-EB2075DE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D24FD-C604-4677-A739-344D165B77C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A2AFEA-DCF4-4D4E-9DB2-AC82BA77E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F798CC7-77BA-418A-BF7E-4D8E48445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943AB-0849-4DA0-85C1-1FBB91C480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0802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0E66C66-7256-4CB9-AE2E-6C5E908E4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176C1-2F33-4C2F-AF01-86446FB8AD4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1D8BB08-2BF4-4C27-9B2C-890E2B8E5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FA1AF1B-961C-402A-94E3-903ACE35D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014BC-A087-40E9-A232-E3F7F9AF2F8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642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0164A0-02E0-48D1-9F20-EF94736C2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F2785-C5FF-4235-9466-479B835A2A5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24A4398-889B-4AD3-9B1F-B67AF0995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4BE590D-BD0C-420A-BEE0-D39287593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4A894-079C-4D82-A978-9E3D8A1CB4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251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39DBE94-535E-4207-A17F-824D64AD8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83EB7-255A-40DC-8740-2B4D2853E88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D55B900-D0D6-4D54-9DF1-704C843BF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2432518-3FB7-45DD-AAD1-4B210ABC0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18B35-B0FE-4FF7-A735-173658692E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599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C10EAB-6A4B-4351-B79E-E4DB0CEC1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7B15D-1F54-466F-B11E-10139C1F396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42D4536-E4E5-4FAF-BB41-4A52A4455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FC50AE8-43AA-423F-923D-9D9BFA454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F58CB-1163-4D12-912E-E48473D7AA7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705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087E917B-A4D4-47BB-9C92-4133D7429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416EB-8B23-4D8C-9CD5-B129CD8B50C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5578E0B-D466-4126-A1C8-A0DB524AE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0C2F8D6-C15D-48F7-9FA1-91F200220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8338A-D79E-45B7-A931-05EA1ABB79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3263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99661EFF-F9B9-416D-8680-2BF9D283C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FD849-E949-454E-AEBF-FBBF81ADD7E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F6C6ECA0-FE8A-468D-B520-2B1E14D19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848907C6-0E0B-4A77-A4D6-DB7422D30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B3477-524F-4EAD-820C-8B7BDB55D6D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0794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3F0339B-E137-4437-B2CA-8DE694C3B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26570-7582-4477-A57B-3A635E0C146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16E63E30-CBE0-48A6-ACAA-1C8538B19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5D052E80-3F6C-4F7D-A52F-951E27E93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B7E6D-E2A5-4572-8EA1-B8EAEA8243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237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C9E3936C-97A3-4241-BDCD-1B42BE9BD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326C0-4CDA-4CE4-A06C-9BC42497C20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DB3D027A-D69F-437B-95EA-6463D6560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70210A58-1E6E-44AB-AAF9-E9363597A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4E3149-505C-4860-8442-04FC86E4A1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3479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4B839CF-FCD2-4272-B64B-3586A7CD4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2D2E1-8DD3-476E-8FD4-DFE06A171B5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5C340D1-2D06-4AC2-B2C0-EE0F25BBF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1338A12-8F27-42F6-8EC0-EB771691B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B9782-504B-4166-A07D-22230E3F1A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3195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76E32CC-0292-450A-8AC0-C705C3AA6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AFF0B-9D8B-4B84-8EEB-0679793D2CC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53E7A1F-948E-4915-8CCA-FDF239B37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D3813D0-75A7-4748-9B3E-21B335347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78CE4-EAF0-4607-8EE2-366DC9150A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298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3A64C41-AB2B-41CD-9C1B-76EBCCE8567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3C59328-01D3-47EC-B0FD-9036BC1457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0AB3ED2-8AC3-402C-9D6D-8C6BD90F5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2EE7244-94EF-4B5C-811E-D814456F2EB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4031C2A-491E-4560-A619-A34EEB38E7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CE705B3-9F6C-4236-8898-B021D748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7559D77-39D0-416F-8A6F-5B48606EE3B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767293D5-E536-459A-9E0E-A36091401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571C0645-4C1F-47B1-B0D0-34E9FA21E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2DE0C39A-417F-4116-9110-C998790BD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81328AB-004D-49A8-8581-70F1A7787FB7}"/>
              </a:ext>
            </a:extLst>
          </p:cNvPr>
          <p:cNvSpPr/>
          <p:nvPr/>
        </p:nvSpPr>
        <p:spPr>
          <a:xfrm>
            <a:off x="516731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DF84386C-9C66-44B9-AE92-4510AAB5F6E3}"/>
              </a:ext>
            </a:extLst>
          </p:cNvPr>
          <p:cNvSpPr/>
          <p:nvPr/>
        </p:nvSpPr>
        <p:spPr>
          <a:xfrm>
            <a:off x="5167284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Check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7B0F5FD-792A-4CB3-B0D1-428B8F47AE99}"/>
              </a:ext>
            </a:extLst>
          </p:cNvPr>
          <p:cNvSpPr/>
          <p:nvPr/>
        </p:nvSpPr>
        <p:spPr>
          <a:xfrm>
            <a:off x="30956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B1B3D46-10FD-485C-BB5B-6033AFAB0B8B}"/>
              </a:ext>
            </a:extLst>
          </p:cNvPr>
          <p:cNvSpPr/>
          <p:nvPr/>
        </p:nvSpPr>
        <p:spPr>
          <a:xfrm>
            <a:off x="30956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Plan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4E67097-DF0A-49B2-8538-9F9046E16B2F}"/>
              </a:ext>
            </a:extLst>
          </p:cNvPr>
          <p:cNvSpPr/>
          <p:nvPr/>
        </p:nvSpPr>
        <p:spPr>
          <a:xfrm>
            <a:off x="7626350" y="1490663"/>
            <a:ext cx="1928813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80FD8424-AC5D-4F09-958A-987CD5B2922C}"/>
              </a:ext>
            </a:extLst>
          </p:cNvPr>
          <p:cNvSpPr/>
          <p:nvPr/>
        </p:nvSpPr>
        <p:spPr>
          <a:xfrm>
            <a:off x="762667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Action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DDFC3B4-7CEA-4E92-A21D-7584F2DF8768}"/>
              </a:ext>
            </a:extLst>
          </p:cNvPr>
          <p:cNvSpPr/>
          <p:nvPr/>
        </p:nvSpPr>
        <p:spPr>
          <a:xfrm>
            <a:off x="2738438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3667648-B2F6-4962-9AE8-DC15EACA2F11}"/>
              </a:ext>
            </a:extLst>
          </p:cNvPr>
          <p:cNvSpPr/>
          <p:nvPr/>
        </p:nvSpPr>
        <p:spPr>
          <a:xfrm>
            <a:off x="2738452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Do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7" name="右矢印 26">
            <a:extLst>
              <a:ext uri="{FF2B5EF4-FFF2-40B4-BE49-F238E27FC236}">
                <a16:creationId xmlns:a16="http://schemas.microsoft.com/office/drawing/2014/main" id="{F7F933EE-B1F3-4C14-BA42-D2A50DDE3806}"/>
              </a:ext>
            </a:extLst>
          </p:cNvPr>
          <p:cNvSpPr/>
          <p:nvPr/>
        </p:nvSpPr>
        <p:spPr>
          <a:xfrm>
            <a:off x="2340288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右矢印 27">
            <a:extLst>
              <a:ext uri="{FF2B5EF4-FFF2-40B4-BE49-F238E27FC236}">
                <a16:creationId xmlns:a16="http://schemas.microsoft.com/office/drawing/2014/main" id="{BB97F5CA-0221-460A-868F-99D698C0CA0E}"/>
              </a:ext>
            </a:extLst>
          </p:cNvPr>
          <p:cNvSpPr/>
          <p:nvPr/>
        </p:nvSpPr>
        <p:spPr>
          <a:xfrm>
            <a:off x="7198072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右矢印 28">
            <a:extLst>
              <a:ext uri="{FF2B5EF4-FFF2-40B4-BE49-F238E27FC236}">
                <a16:creationId xmlns:a16="http://schemas.microsoft.com/office/drawing/2014/main" id="{35012FAC-5FF5-4A30-B725-BE0B675975FF}"/>
              </a:ext>
            </a:extLst>
          </p:cNvPr>
          <p:cNvSpPr/>
          <p:nvPr/>
        </p:nvSpPr>
        <p:spPr>
          <a:xfrm>
            <a:off x="4769180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FBD1EC48-BC4C-4C82-A106-51B6DAFD5B78}"/>
              </a:ext>
            </a:extLst>
          </p:cNvPr>
          <p:cNvSpPr/>
          <p:nvPr/>
        </p:nvSpPr>
        <p:spPr>
          <a:xfrm>
            <a:off x="336550" y="5414963"/>
            <a:ext cx="9215438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  <a:endParaRPr lang="en-US" altLang="ja-JP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8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PDCAサイクル</dc:title>
  <dc:description>PDCAサイクルのテンプレートです。左から右にＰＤＣＡの順番に書き込むタイプです。企画書、提案書にご活用下さい。</dc:description>
  <cp:revision>25</cp:revision>
  <dcterms:created xsi:type="dcterms:W3CDTF">2009-02-13T08:21:57Z</dcterms:created>
  <dcterms:modified xsi:type="dcterms:W3CDTF">2021-08-01T09:35:09Z</dcterms:modified>
</cp:coreProperties>
</file>