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  <a:srgbClr val="FFFF99"/>
    <a:srgbClr val="FFFF00"/>
    <a:srgbClr val="FFCC66"/>
    <a:srgbClr val="FFFFCC"/>
    <a:srgbClr val="FF505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3" autoAdjust="0"/>
    <p:restoredTop sz="92240" autoAdjust="0"/>
  </p:normalViewPr>
  <p:slideViewPr>
    <p:cSldViewPr>
      <p:cViewPr varScale="1">
        <p:scale>
          <a:sx n="79" d="100"/>
          <a:sy n="79" d="100"/>
        </p:scale>
        <p:origin x="1392" y="77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3F3B08A-CC30-43AE-A830-1CC051AFB0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BDBC690E-7ADB-4D9E-AD09-F04BEDA57D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7BFB473-64E2-47AC-A0A4-8E65348E2420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5D4122FB-A98A-47E0-9DB2-FFC8740A8F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28297B5F-A5A5-4743-95C3-86E4386D21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D424219-9797-4712-BCE3-3222E1A4521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213490A8-8645-484D-8D14-788182A634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B5610DED-E367-450D-992F-78984514180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FA89BE7-8DC8-468D-850B-1B3D5A5EC533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C8F91264-122C-4FF8-AC22-EDA446C02A6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55982676-1BCA-45DC-BDAD-29E758E83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F09797B6-44B2-4C62-A9D2-B499F3CF47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C1D4D6E8-08CF-4848-B9A3-A6EB7D6C07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DFB4629-E529-4C5F-B26E-ADAAF4C6D81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 1">
            <a:extLst>
              <a:ext uri="{FF2B5EF4-FFF2-40B4-BE49-F238E27FC236}">
                <a16:creationId xmlns:a16="http://schemas.microsoft.com/office/drawing/2014/main" id="{8040EDE7-EEC8-4CC5-A2B3-5D71E79977F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ノート プレースホルダ 2">
            <a:extLst>
              <a:ext uri="{FF2B5EF4-FFF2-40B4-BE49-F238E27FC236}">
                <a16:creationId xmlns:a16="http://schemas.microsoft.com/office/drawing/2014/main" id="{04B1BE04-F52C-43F1-BABF-743A543C6A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A11E1D30-5240-4160-B2FE-13D82693DF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C41F66A-DF1B-4B52-9B3D-845CCF790892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248D0EB-6BF6-4D5E-8249-4366CD142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3FBF8-7DFB-43A8-92A4-C9E583ED21E2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14398D1-6D56-496C-A18D-6B96FEA4B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43CA358-FFFA-484B-8641-08ED0AD1D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54D87-8965-4D78-A544-24FD000CBD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797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AD2D908-56F2-420C-BB67-751CBB6F5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B1592-1310-4860-8848-4FF44AB8EC1C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6E543B5-B755-4A1B-B420-A53DA94C3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FF3F534-2EEE-4B40-9C0C-5F2F7E84F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E9780-10EF-4C29-B8F7-2A140743BB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592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08A89E2-9610-4A77-BA43-C17F82B5C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B2ABC-B1D9-4124-90B5-B828765166C1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410117C-EFFF-4A2D-827C-79D5F6B2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DB6AC19-0CC0-4A96-88A4-072EBDE4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D79E1-9CEE-4E73-9277-BBB155D353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929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73FFA3C-50A3-4155-B331-9B868F816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5CF1C-653B-44C9-861B-6D8C53D6F3E9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84256A7-18A6-484F-A5E6-A25B46F14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A9CA595-DDB8-4516-AC6A-7B866E66F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73162-EF45-4F36-AF7D-8E21441833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44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28C5B5F-6BFF-4C9A-A220-FC487E2BD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522E3-D257-4085-98DC-0000520B96B9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4936492-B4E1-48D1-B46A-87C700FBB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70C3162-7A95-443F-AE54-67F8A5FA9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C1E11-B70E-402A-8142-6F4A50497E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215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0574525F-7C61-472C-8425-1F414B82B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A46C9-4F8C-4AFA-B8EB-3721B4A165A7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63A66AB1-7B50-4186-BC27-A2CF31BC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E145396D-5EE4-46C4-B1E5-0A338C64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2C17B-8628-45E6-801E-BEEEAA35B5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725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D88AD3FC-2549-4541-B20E-EB2091868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E9DD-2369-41DA-A458-A4005C90EFE9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38A7FB94-9AA4-4226-88B5-432F39A3D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874DBC6C-DA73-49EA-9BDF-B09C9CE0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67D35-9EA4-4026-BC4D-0204ACC8E5E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728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56555690-C212-49DE-A7BF-AB87DA8C4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328C9-8716-45BC-BA8A-DD08E486C88D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AEDCDD68-A16A-4D2D-AB49-51B411B9B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D304E804-2BE6-4DCA-8849-DF47C1B52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7F3FA-181D-4FBC-974F-EDD64C385B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3606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FDFE41D1-E24F-473D-AFE6-BC35459A6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03791-879B-4176-A095-F9182C52044D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0A74BA1E-C90E-4331-9065-18573769A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0EC474E5-4E90-40DE-8036-5C59A1B2F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6753C-72AE-4672-865F-751ABCD689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9003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ED094930-D788-4B01-AD25-E1979970C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AC4FF-7DAF-4444-B514-20CCA582419F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3682561-3E9B-45DC-8836-D617222F9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0C0C55A7-CAD2-4E65-895F-EBBAF1FB4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7ED78-B9C1-412A-80F9-F15D3B92F9B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780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52BC0FBA-4A96-4D92-989B-B31A0E0E0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B7E20-4A2B-4851-A40A-EB699B1828D5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FE459598-E9B2-4516-AA61-E90964F36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B26DFF40-1B30-4AAC-89EA-28D87C8F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F73E7-2C3B-4226-9A4A-9F13A27CA89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5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8D419951-8CC9-477B-802B-D341C30B4A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4ED65318-1A2F-4DC7-A236-FFFA34F667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09CAE9E-BA52-4C95-8E9E-09EC49B05D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922FB74-5B67-4F63-AB55-2752800759BA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1183FC8-D2DE-40E9-B796-0FD8F880D7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EDED0F1-9A13-4037-8A25-5CD3BB30A6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25BD27F-0C6D-43BF-95EF-D8F03A7CFAE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1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>
            <a:extLst>
              <a:ext uri="{FF2B5EF4-FFF2-40B4-BE49-F238E27FC236}">
                <a16:creationId xmlns:a16="http://schemas.microsoft.com/office/drawing/2014/main" id="{2531E9C0-F078-45CD-AC1A-F4C3B7E29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3" y="15875"/>
            <a:ext cx="8915400" cy="654050"/>
          </a:xfrm>
        </p:spPr>
        <p:txBody>
          <a:bodyPr/>
          <a:lstStyle/>
          <a:p>
            <a:pPr algn="l" eaLnBrk="1" hangingPunct="1"/>
            <a:r>
              <a:rPr lang="en-US" altLang="ja-JP" sz="2800"/>
              <a:t>PDCA</a:t>
            </a:r>
            <a:r>
              <a:rPr lang="ja-JP" altLang="en-US" sz="2800"/>
              <a:t>サイクル</a:t>
            </a:r>
          </a:p>
        </p:txBody>
      </p:sp>
      <p:sp>
        <p:nvSpPr>
          <p:cNvPr id="20" name="AC Banner">
            <a:extLst>
              <a:ext uri="{FF2B5EF4-FFF2-40B4-BE49-F238E27FC236}">
                <a16:creationId xmlns:a16="http://schemas.microsoft.com/office/drawing/2014/main" id="{00F19DC3-BEC8-402D-B2C5-6D04B1B8D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6500813"/>
            <a:ext cx="9906001" cy="357187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21" name="AC Banner">
            <a:extLst>
              <a:ext uri="{FF2B5EF4-FFF2-40B4-BE49-F238E27FC236}">
                <a16:creationId xmlns:a16="http://schemas.microsoft.com/office/drawing/2014/main" id="{5870E8BF-171B-4775-8967-7A7978BA6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0563"/>
            <a:ext cx="9906000" cy="46037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718D796-D82A-48E7-B0B7-0675369FCAC1}"/>
              </a:ext>
            </a:extLst>
          </p:cNvPr>
          <p:cNvSpPr/>
          <p:nvPr/>
        </p:nvSpPr>
        <p:spPr>
          <a:xfrm>
            <a:off x="5167313" y="1490663"/>
            <a:ext cx="1928812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0593D01-6875-4CDD-8B97-3E83EE5A225C}"/>
              </a:ext>
            </a:extLst>
          </p:cNvPr>
          <p:cNvSpPr/>
          <p:nvPr/>
        </p:nvSpPr>
        <p:spPr>
          <a:xfrm>
            <a:off x="5167284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Check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616A6FE-C0AA-4958-B169-6FC0BF770757}"/>
              </a:ext>
            </a:extLst>
          </p:cNvPr>
          <p:cNvSpPr/>
          <p:nvPr/>
        </p:nvSpPr>
        <p:spPr>
          <a:xfrm>
            <a:off x="309563" y="1490663"/>
            <a:ext cx="1928812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26A47FA-5DE9-4BA1-9384-A1CCB2128731}"/>
              </a:ext>
            </a:extLst>
          </p:cNvPr>
          <p:cNvSpPr/>
          <p:nvPr/>
        </p:nvSpPr>
        <p:spPr>
          <a:xfrm>
            <a:off x="309560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Plan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F107F68-2FB3-4C94-9AF7-E7D0094541B4}"/>
              </a:ext>
            </a:extLst>
          </p:cNvPr>
          <p:cNvSpPr/>
          <p:nvPr/>
        </p:nvSpPr>
        <p:spPr>
          <a:xfrm>
            <a:off x="7626350" y="1490663"/>
            <a:ext cx="1928813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B72179F-6F2E-473E-8B2D-E7683C355DD0}"/>
              </a:ext>
            </a:extLst>
          </p:cNvPr>
          <p:cNvSpPr/>
          <p:nvPr/>
        </p:nvSpPr>
        <p:spPr>
          <a:xfrm>
            <a:off x="7626670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Action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56E2EA6-2548-4C88-9430-B73CD8CE756A}"/>
              </a:ext>
            </a:extLst>
          </p:cNvPr>
          <p:cNvSpPr/>
          <p:nvPr/>
        </p:nvSpPr>
        <p:spPr>
          <a:xfrm>
            <a:off x="2738438" y="1490663"/>
            <a:ext cx="1928812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C8ECEF0-2DDC-44BE-BDEB-AB6D5887EDE4}"/>
              </a:ext>
            </a:extLst>
          </p:cNvPr>
          <p:cNvSpPr/>
          <p:nvPr/>
        </p:nvSpPr>
        <p:spPr>
          <a:xfrm>
            <a:off x="2738452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Do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" name="右矢印 26">
            <a:extLst>
              <a:ext uri="{FF2B5EF4-FFF2-40B4-BE49-F238E27FC236}">
                <a16:creationId xmlns:a16="http://schemas.microsoft.com/office/drawing/2014/main" id="{8F724103-4B96-4D27-A599-BF81E4F1A57B}"/>
              </a:ext>
            </a:extLst>
          </p:cNvPr>
          <p:cNvSpPr/>
          <p:nvPr/>
        </p:nvSpPr>
        <p:spPr>
          <a:xfrm>
            <a:off x="2340288" y="2571744"/>
            <a:ext cx="357190" cy="1000132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右矢印 27">
            <a:extLst>
              <a:ext uri="{FF2B5EF4-FFF2-40B4-BE49-F238E27FC236}">
                <a16:creationId xmlns:a16="http://schemas.microsoft.com/office/drawing/2014/main" id="{C44E3B77-8C0C-4EC5-AAE9-EE1C25D176D4}"/>
              </a:ext>
            </a:extLst>
          </p:cNvPr>
          <p:cNvSpPr/>
          <p:nvPr/>
        </p:nvSpPr>
        <p:spPr>
          <a:xfrm>
            <a:off x="7198072" y="2571744"/>
            <a:ext cx="357190" cy="1000132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右矢印 28">
            <a:extLst>
              <a:ext uri="{FF2B5EF4-FFF2-40B4-BE49-F238E27FC236}">
                <a16:creationId xmlns:a16="http://schemas.microsoft.com/office/drawing/2014/main" id="{26886839-74D3-4881-ABD2-EEE4E700176D}"/>
              </a:ext>
            </a:extLst>
          </p:cNvPr>
          <p:cNvSpPr/>
          <p:nvPr/>
        </p:nvSpPr>
        <p:spPr>
          <a:xfrm>
            <a:off x="4769180" y="2571744"/>
            <a:ext cx="357190" cy="1000132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4E651B0-7FB7-4EB7-91D5-B3BD927126F2}"/>
              </a:ext>
            </a:extLst>
          </p:cNvPr>
          <p:cNvSpPr/>
          <p:nvPr/>
        </p:nvSpPr>
        <p:spPr>
          <a:xfrm>
            <a:off x="336550" y="5414963"/>
            <a:ext cx="9215438" cy="8572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コメント欄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8</Words>
  <Application>Microsoft Office PowerPoint</Application>
  <PresentationFormat>A4 210 x 297 mm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Times New Roman</vt:lpstr>
      <vt:lpstr>Office テーマ</vt:lpstr>
      <vt:lpstr>PDCAサイクル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PDCAサイクル</dc:title>
  <dc:description>PDCAサイクルのテンプレートです。左から右にＰＤＣＡの順番に書き込むタイプです。企画書、提案書にご活用下さい。</dc:description>
  <cp:revision>25</cp:revision>
  <dcterms:created xsi:type="dcterms:W3CDTF">2009-02-13T08:21:57Z</dcterms:created>
  <dcterms:modified xsi:type="dcterms:W3CDTF">2021-08-01T09:34:34Z</dcterms:modified>
</cp:coreProperties>
</file>