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  <a:srgbClr val="FFFF99"/>
    <a:srgbClr val="FFFF00"/>
    <a:srgbClr val="FFCC66"/>
    <a:srgbClr val="FFFFCC"/>
    <a:srgbClr val="FF505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3" autoAdjust="0"/>
    <p:restoredTop sz="92240" autoAdjust="0"/>
  </p:normalViewPr>
  <p:slideViewPr>
    <p:cSldViewPr>
      <p:cViewPr varScale="1">
        <p:scale>
          <a:sx n="79" d="100"/>
          <a:sy n="79" d="100"/>
        </p:scale>
        <p:origin x="1392" y="77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87FA84B-07B5-46F0-8238-464B1EAF08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E226548A-2BB8-4022-9966-74703C2461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6F325CB-E8AF-493F-886A-71F07591C46F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38CA6D2A-6958-4C9D-A6EC-21B2E66DA6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245F0497-ED94-4D37-AFEA-9F43805924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193E90B-4928-4260-88D0-12FF5D73C6B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E3EAD8D3-416F-4C4F-8E15-52E7E2A61A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8FC49A25-0A7A-4AC5-B76F-7E89DEC5A76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E6DE7A-1D1D-4424-AEC2-6DEDFE072B27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35F2A712-463F-4829-897F-D4CFBBB991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F485103E-BE34-4972-ACC7-27DE780BCB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9735964-C4A7-4D0D-9CEC-398F1D15D5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77632F31-AC97-44D7-8E08-261795A86A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5D8A1D4-8B70-4F62-8AE6-D5B7303D7A9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 1">
            <a:extLst>
              <a:ext uri="{FF2B5EF4-FFF2-40B4-BE49-F238E27FC236}">
                <a16:creationId xmlns:a16="http://schemas.microsoft.com/office/drawing/2014/main" id="{824BFA0B-6BC2-41CF-81DC-4FDD6C9640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ノート プレースホルダ 2">
            <a:extLst>
              <a:ext uri="{FF2B5EF4-FFF2-40B4-BE49-F238E27FC236}">
                <a16:creationId xmlns:a16="http://schemas.microsoft.com/office/drawing/2014/main" id="{964EC311-24C9-4ADE-A485-B462D59C83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ACB0591F-63CD-4238-9E2E-BFBF1BAEC4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9A8FD7B-02C2-44F3-B596-8D3496F36E84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358ED4B-C1D2-4346-9CB1-AA3B040EA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62FA-ADEC-4A63-93C1-68A72C172A09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82603B2-F71E-4C63-9CF1-E3858A2A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88B650B-78ED-4050-A7CD-DCA96AF5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86921-6A1F-49D1-92CC-3E1223EFCA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035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6AAEA0E-DD87-4E46-895A-093CC352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491D6-37B6-4796-8FC0-9E23C6E43D82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493415C-5716-4291-B8CD-9FBF70A81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0249A36-C38F-452B-8CA4-C199F7B46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09470-BE58-46B6-850B-CE185BB750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217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2137F29-E95D-4C68-B6F3-0914336BA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978C7-1B53-43E5-8682-D101123B54D0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4149DE1-DFE7-4578-9BDF-1FD620CA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3E4246E-CE4E-4383-8974-0447D5A1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88FF2-5CBB-4567-90EF-2098696256F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881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494973A-E894-4F45-9CAD-554BBEC2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66E9B-B823-40D7-B24B-AFFC1C2EF330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E21A2CF-45A7-41C8-A34A-EC9FD88EF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CA76B44-E7C5-4F73-9CC9-3F98AE5B5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146A3-1622-4C98-B4E3-7D883F446C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944D6C1-9632-4331-A488-143D6210B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CF151-9FC6-4910-8581-9FC6C4CAC7B0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548D7D3-5EAF-4F8D-8A55-F78DCE7C7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BDEBDB5-07B6-41A1-A8C1-125770FAB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18AEA-A90A-4D8B-8868-56875CE3205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66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D0FA8A7F-E28C-4B8F-A9FB-B4811934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23BB7-21F6-4E7C-BDC1-35F9F8741EC4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B23E6AFD-71A4-4324-B8E1-AE953DFBD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6AAAEB26-82AA-4647-BBEB-4B4FA3120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DB0A9-B12F-426F-9E6D-8B519828782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316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A73C3751-B00B-4775-863C-CE20CEE77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E30A2-964B-4CD9-976B-1FB8462F7F34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009A834D-EDB5-427A-B9E2-91E9AB2CE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5A39A100-8A20-4091-95AD-175FF54D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F4A2D-756F-4B5D-8A26-768CF5DD6E8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265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7B143334-3715-4029-BAC9-3716EF002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CFBCD-66B2-425A-8A72-7B7225A95A15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F1C92966-D46C-4C61-B560-56982C18A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7381DFFF-71E0-4F6E-B44A-906B6F1B1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6841A-4242-4EE0-A160-27909E7388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50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A83FC1C8-724C-4AD1-BF64-330C8ACA2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0AD7A-E13B-46CB-883C-40A5B3672121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0B0AF2D3-97BF-4999-A42F-4BF8B671C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2A2C8739-5A74-4470-B219-CE6272D8F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A757B-EA71-45B2-9C1C-899D25F957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067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9A4154C1-D8F0-4D6A-A2A1-F82D8B846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552A6-4D2F-4859-857A-BDA98283F8A5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B6800EE-B42E-4163-AE3E-B6B4B64AD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272F4C7-1A0A-4F04-AC63-0A1CA2761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A8E0E-B02E-464A-9609-BEA9CF255F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560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6EAB68BA-A3B1-400C-9027-AFDEB41CC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65923-E31E-4FF8-B3C8-A18986D3B6F1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ED56C2EB-B3F1-411A-BBA4-962321764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7A7D9A53-342B-4185-A4F5-DFE3DB77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EA586-1047-4E03-A70A-FBC063DA4B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996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971BD93-2A7F-46A6-B75F-B1B5EF4DA17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5E7CA688-E100-4D8F-AADD-F8ABC62A01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881AD18-5A8A-4257-A713-24738E203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032DA8-A37C-4DDF-8847-F3CB1EB55CCF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7ADCDB3-D131-4225-9418-E9934CF7A8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70612F6-463F-4031-B08B-95CAFC50C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42E31CF-9441-4CD8-93CC-E2873C11E1F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1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>
            <a:extLst>
              <a:ext uri="{FF2B5EF4-FFF2-40B4-BE49-F238E27FC236}">
                <a16:creationId xmlns:a16="http://schemas.microsoft.com/office/drawing/2014/main" id="{5AB65B85-B6A3-42A0-8645-1F6BE5B5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3" y="15875"/>
            <a:ext cx="8915400" cy="654050"/>
          </a:xfrm>
        </p:spPr>
        <p:txBody>
          <a:bodyPr/>
          <a:lstStyle/>
          <a:p>
            <a:pPr algn="l" eaLnBrk="1" hangingPunct="1"/>
            <a:r>
              <a:rPr lang="en-US" altLang="ja-JP" sz="2800"/>
              <a:t>PDCA</a:t>
            </a:r>
            <a:r>
              <a:rPr lang="ja-JP" altLang="en-US" sz="2800"/>
              <a:t>サイクル</a:t>
            </a:r>
          </a:p>
        </p:txBody>
      </p:sp>
      <p:sp>
        <p:nvSpPr>
          <p:cNvPr id="20" name="AC Banner">
            <a:extLst>
              <a:ext uri="{FF2B5EF4-FFF2-40B4-BE49-F238E27FC236}">
                <a16:creationId xmlns:a16="http://schemas.microsoft.com/office/drawing/2014/main" id="{DE8125A9-019E-420D-8990-9A5A0581B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6500813"/>
            <a:ext cx="9906001" cy="35718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21" name="AC Banner">
            <a:extLst>
              <a:ext uri="{FF2B5EF4-FFF2-40B4-BE49-F238E27FC236}">
                <a16:creationId xmlns:a16="http://schemas.microsoft.com/office/drawing/2014/main" id="{06C9E29A-A02F-460B-BCC6-4CC433358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0563"/>
            <a:ext cx="9906000" cy="460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1292AEF-367D-4709-B9AB-B660F4F53040}"/>
              </a:ext>
            </a:extLst>
          </p:cNvPr>
          <p:cNvSpPr/>
          <p:nvPr/>
        </p:nvSpPr>
        <p:spPr>
          <a:xfrm>
            <a:off x="5167313" y="1490663"/>
            <a:ext cx="1928812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0C3DFC0-4D54-4DD2-8189-59C618E8A3F5}"/>
              </a:ext>
            </a:extLst>
          </p:cNvPr>
          <p:cNvSpPr/>
          <p:nvPr/>
        </p:nvSpPr>
        <p:spPr>
          <a:xfrm>
            <a:off x="5167284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Check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ADC67CC-CECE-4364-8D35-7D770276A951}"/>
              </a:ext>
            </a:extLst>
          </p:cNvPr>
          <p:cNvSpPr/>
          <p:nvPr/>
        </p:nvSpPr>
        <p:spPr>
          <a:xfrm>
            <a:off x="309563" y="1490663"/>
            <a:ext cx="1928812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B57C534-27FC-4D58-BB3B-077F68C9F8AB}"/>
              </a:ext>
            </a:extLst>
          </p:cNvPr>
          <p:cNvSpPr/>
          <p:nvPr/>
        </p:nvSpPr>
        <p:spPr>
          <a:xfrm>
            <a:off x="309560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Plan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FFACE85-9C01-4521-90F1-CD42B57096EE}"/>
              </a:ext>
            </a:extLst>
          </p:cNvPr>
          <p:cNvSpPr/>
          <p:nvPr/>
        </p:nvSpPr>
        <p:spPr>
          <a:xfrm>
            <a:off x="7626350" y="1490663"/>
            <a:ext cx="1928813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B861300-FE63-47E6-A451-2A2041AFD078}"/>
              </a:ext>
            </a:extLst>
          </p:cNvPr>
          <p:cNvSpPr/>
          <p:nvPr/>
        </p:nvSpPr>
        <p:spPr>
          <a:xfrm>
            <a:off x="7626670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Action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2AFA37B-B478-4319-825E-C0609F6BFB18}"/>
              </a:ext>
            </a:extLst>
          </p:cNvPr>
          <p:cNvSpPr/>
          <p:nvPr/>
        </p:nvSpPr>
        <p:spPr>
          <a:xfrm>
            <a:off x="2738438" y="1490663"/>
            <a:ext cx="1928812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7477255-9FAE-420B-B844-D8CFC8A6AB58}"/>
              </a:ext>
            </a:extLst>
          </p:cNvPr>
          <p:cNvSpPr/>
          <p:nvPr/>
        </p:nvSpPr>
        <p:spPr>
          <a:xfrm>
            <a:off x="2738452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Do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" name="右矢印 26">
            <a:extLst>
              <a:ext uri="{FF2B5EF4-FFF2-40B4-BE49-F238E27FC236}">
                <a16:creationId xmlns:a16="http://schemas.microsoft.com/office/drawing/2014/main" id="{DF69A0EF-61EE-46A8-B474-CDB39C3856CD}"/>
              </a:ext>
            </a:extLst>
          </p:cNvPr>
          <p:cNvSpPr/>
          <p:nvPr/>
        </p:nvSpPr>
        <p:spPr>
          <a:xfrm>
            <a:off x="2340288" y="2571744"/>
            <a:ext cx="357190" cy="1000132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右矢印 27">
            <a:extLst>
              <a:ext uri="{FF2B5EF4-FFF2-40B4-BE49-F238E27FC236}">
                <a16:creationId xmlns:a16="http://schemas.microsoft.com/office/drawing/2014/main" id="{1755F7D7-A762-4DDF-8CEA-D5D903FC85BE}"/>
              </a:ext>
            </a:extLst>
          </p:cNvPr>
          <p:cNvSpPr/>
          <p:nvPr/>
        </p:nvSpPr>
        <p:spPr>
          <a:xfrm>
            <a:off x="7198072" y="2571744"/>
            <a:ext cx="357190" cy="1000132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右矢印 28">
            <a:extLst>
              <a:ext uri="{FF2B5EF4-FFF2-40B4-BE49-F238E27FC236}">
                <a16:creationId xmlns:a16="http://schemas.microsoft.com/office/drawing/2014/main" id="{58617F5A-163E-49DF-8FAB-FA7528300E1C}"/>
              </a:ext>
            </a:extLst>
          </p:cNvPr>
          <p:cNvSpPr/>
          <p:nvPr/>
        </p:nvSpPr>
        <p:spPr>
          <a:xfrm>
            <a:off x="4769180" y="2571744"/>
            <a:ext cx="357190" cy="1000132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98269E9-C548-4523-855B-5CA4877D3B90}"/>
              </a:ext>
            </a:extLst>
          </p:cNvPr>
          <p:cNvSpPr/>
          <p:nvPr/>
        </p:nvSpPr>
        <p:spPr>
          <a:xfrm>
            <a:off x="336550" y="5414963"/>
            <a:ext cx="9215438" cy="8572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コメント欄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8</Words>
  <Application>Microsoft Office PowerPoint</Application>
  <PresentationFormat>A4 210 x 297 mm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Times New Roman</vt:lpstr>
      <vt:lpstr>Office テーマ</vt:lpstr>
      <vt:lpstr>PDCAサイクル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PDCAサイクルのテンプレートです。左から右にＰＤＣＡの順番に書き込むタイプです。企画書、提案書にご活用下さい。</dc:description>
  <cp:revision>25</cp:revision>
  <dcterms:created xsi:type="dcterms:W3CDTF">2009-02-13T08:21:57Z</dcterms:created>
  <dcterms:modified xsi:type="dcterms:W3CDTF">2021-08-01T09:32:50Z</dcterms:modified>
</cp:coreProperties>
</file>