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C17EA0A-A97B-49D6-8FFA-35ACC6D8DC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5C98E12-298B-48FE-BD72-37E8BC7DBC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3C944FC-7DF4-4903-8116-1314F2E829B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A444B600-8225-4097-8222-B91942D6AE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2495AF5-8098-4A9C-BF35-4D7F3BE828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3961552-EDA0-4C70-8860-ED95ECD7A86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A34D4EC-0EAA-422F-8551-8DFC373A80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9A784D5-4854-428A-8089-DFD4D185838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D6E96F2-4495-4A9F-9E76-660A84129BA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EF40F05-957C-4678-BB5C-447F6B2926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7506C1C-C8A0-4074-83B9-AC389C795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B79D3DF-5641-4FB8-9713-5ED79F9D48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981AA22-D488-4B53-8C7F-273846219F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AE43CD1-2622-4419-8BF6-D654DC80D06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5B09CF5C-BA6D-45B8-A336-E6EB7FA56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BA5E4FCB-DB46-4AAA-9CAE-C14F19170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C008F28-DEEC-4D82-9C3B-6444A8C3A4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0FB81C4-D4C7-482E-BA3B-515C2BF6D0F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B928A3-AFA7-4F40-A70B-DA079AC2A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03781-BBB8-48F1-BBB5-B8A15BB7A37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E18458-CA07-438E-9674-9008C115E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E22FEE0-5486-482C-9819-0F794D9AD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0C7DD-20FC-47F4-9F71-7785CC6A7A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775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B6547C-DD8E-4041-878F-A41D11FB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A937C-A3C9-4F5F-A015-09B6F07C289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E21EC7-9EE7-4E39-BB1F-7F2AD001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8961E6-52B4-4761-B710-0CAC4776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0AD82-59AB-4B87-8151-182B6FB9F3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669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C7C23FA-87C6-4C2C-AE77-E4F6718D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9C881-61C6-4EC6-9C1F-18C24E0574C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434BE62-30C0-48C6-96DA-554714EC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D4DC1AE-E828-4899-AEF0-70789B83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F3D58-4E36-4E09-A537-6E3B09940E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5051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D51C843-C4AF-414F-8E72-5D3ECF3A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EFB16-C36C-4F12-825C-4BC4E37927B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B443EC-86E5-4BED-A458-46DDB8EA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96048E-D6C5-4D5D-B0E8-69525EC6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B0C27-351D-4306-AC0F-61B0EAAD9C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936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94C6F9-89CC-42E9-836A-733D5844A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92F3-004B-412C-AF7A-E44EC2B46BF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223D46-C866-4C07-AB9B-11EE5A99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CEA728-C6C5-4465-A800-FC6FA02A1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3093D-F158-45B3-B710-12DC2FE510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631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F0A0401-3A29-42B9-A236-EF121750F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746E5-4773-4F9F-BF2D-B74C1C99F67E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20B8669-5FB7-40B8-9907-1DC5F4B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7B6C7CC-E155-4294-A731-BC364315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B6286-DE17-49E8-BC6C-AB59E3EE4B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9856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5660B8D5-6ABD-4E02-BAED-715D24E86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206BE-F2CC-4E21-93A2-E2D95CE8EBD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4B7522A2-4E64-47F3-AB92-84CBCC2DD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65016749-0CDC-4333-90C3-04E35568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C3C01-5A89-4766-9EB8-B188D6D4B1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704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A120218-31CC-4DF2-9660-6258A25C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353BC-A575-4085-84DB-2F8985C0966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509170F-9922-43E4-B32E-E5165F2B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3A80121-CE3B-4891-B85A-80E58AB76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35812-42C8-438C-B7C9-D0D75983BD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271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A5E92AA7-5944-4EF9-A567-411C37A7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D84C1-223F-46E7-8EF3-7192D9C7882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2639A94B-4B36-41A0-A1E1-2F28ECB4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775DF57-E8DE-41CA-A613-C735843B7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99924-B6B5-4965-A53C-BC07AE0AE6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1546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645AF34-590A-4046-8AD2-8F78D7509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51CD-B86B-4D15-A329-490D526AC6F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2B368F6-8ED8-4576-AEB7-278BE2175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C04E5AD-298A-42B3-B486-A65E35B65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A5B75-ECF2-4EB7-8A22-78676335B7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8651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0B84DC8-DD0F-49E0-BD71-3EC80DC43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0643F-4B87-4E07-A809-17F8A42239D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D93B893-2E8C-4CDD-8008-B5B3A007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7594C04-693D-46B9-B4EF-8EE741454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9D5BD-F6DD-4C4D-9690-AC661B1D19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375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2B0DE23-72F1-4050-A7F9-3C74EE5D6DC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751590B-75B5-45AE-B5BF-75B0995244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3B753A-7250-4F3C-8B1B-4089B8B4D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4432286-38C7-4050-832A-97FD95E4E9E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B0A72EB-8057-4BCF-9739-7D56FF6C0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D908A58-3A1A-403D-AB83-7C8871057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F299AE5-15D0-45A1-A4DB-D385B4230BE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C Banner">
            <a:extLst>
              <a:ext uri="{FF2B5EF4-FFF2-40B4-BE49-F238E27FC236}">
                <a16:creationId xmlns:a16="http://schemas.microsoft.com/office/drawing/2014/main" id="{A3A85C78-DF78-437B-9F0F-DCF81636B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4840BBB6-253A-410A-BC68-A45258F18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296" name="タイトル 1">
            <a:extLst>
              <a:ext uri="{FF2B5EF4-FFF2-40B4-BE49-F238E27FC236}">
                <a16:creationId xmlns:a16="http://schemas.microsoft.com/office/drawing/2014/main" id="{D10DAD5D-2CF3-4861-ABB4-CB706AFC5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3F403C0-E7DD-42F3-90E4-1BAFE778607F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52919AB-D252-4E6B-9507-B3DF99A75645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Check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5C48E47-6043-4408-BF7D-5DAB0243979B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F5D1E41D-F01A-45EB-8392-36016875C595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Plan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DCBB8A3-5AC3-403F-98C2-DBFBA715EE98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97448B2-B62F-4B8F-872C-0A18C730B5E3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Action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948B1D3-28A1-4745-99A1-1C102A9FBAE3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3BEC195-B4BA-4874-B695-FBF2BE0F484C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Do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7" name="右矢印 26">
            <a:extLst>
              <a:ext uri="{FF2B5EF4-FFF2-40B4-BE49-F238E27FC236}">
                <a16:creationId xmlns:a16="http://schemas.microsoft.com/office/drawing/2014/main" id="{A5C4331A-6D89-4B5D-8E77-1E8235F0BBE2}"/>
              </a:ext>
            </a:extLst>
          </p:cNvPr>
          <p:cNvSpPr/>
          <p:nvPr/>
        </p:nvSpPr>
        <p:spPr>
          <a:xfrm>
            <a:off x="2340288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右矢印 27">
            <a:extLst>
              <a:ext uri="{FF2B5EF4-FFF2-40B4-BE49-F238E27FC236}">
                <a16:creationId xmlns:a16="http://schemas.microsoft.com/office/drawing/2014/main" id="{37E56A71-CBE6-47AE-83E0-E95D28137CC2}"/>
              </a:ext>
            </a:extLst>
          </p:cNvPr>
          <p:cNvSpPr/>
          <p:nvPr/>
        </p:nvSpPr>
        <p:spPr>
          <a:xfrm>
            <a:off x="7198072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右矢印 28">
            <a:extLst>
              <a:ext uri="{FF2B5EF4-FFF2-40B4-BE49-F238E27FC236}">
                <a16:creationId xmlns:a16="http://schemas.microsoft.com/office/drawing/2014/main" id="{690F2CC9-489B-476A-BDFA-0DDCB240ABBD}"/>
              </a:ext>
            </a:extLst>
          </p:cNvPr>
          <p:cNvSpPr/>
          <p:nvPr/>
        </p:nvSpPr>
        <p:spPr>
          <a:xfrm>
            <a:off x="4769180" y="2571744"/>
            <a:ext cx="357190" cy="1000132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3FF32EF-FBC7-42C3-89AF-EC0850DB8197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PDCAサイクルのテンプレートです。左から右にＰＤＣＡの順番に書き込むタイプです。企画書、提案書にご活用下さい。</dc:description>
  <cp:revision>25</cp:revision>
  <dcterms:created xsi:type="dcterms:W3CDTF">2009-02-13T08:21:57Z</dcterms:created>
  <dcterms:modified xsi:type="dcterms:W3CDTF">2021-08-01T09:32:19Z</dcterms:modified>
</cp:coreProperties>
</file>