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7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13F00062-07B0-4BBF-9BFF-4D9D6657AE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F90D778-868C-4B2E-B6B8-6BABBFDCD4B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EA776A2-1C2B-4091-A9D8-B77B015231C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737034CA-BA76-41F8-8586-B0C451A6959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995FE63F-9304-45DA-91E7-2B6674DC65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C0DD799-5AA4-4E66-ABB6-70E5FBBF0DF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4ED5804-D0BB-46A0-A25D-1B5F8C440B7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572CC16-5B4C-4A49-9341-AD8FCD507D9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93AB117-6F76-483A-904F-65D83179E34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4C2D8842-DA02-49E0-9D22-AFCB9DEAA9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5C32D8BE-6139-46D4-9E9A-AD72CD184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C1DE056-2BC1-41F4-93E1-227C7FFDD1C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D5FBF9E-1BD4-48B8-8602-07B638B8F8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C393424-C7C1-419A-BBA0-E025CCE3744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F948D2FF-4E2A-4A2A-8FA1-4DCCBE2028E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C42F99B9-03CD-44CC-9A81-961C80018AA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4B0CE487-0891-4358-86E1-25A3C717D0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80A3990-2F8F-4726-914F-83B9F07FA532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E8F14B1-D85E-4883-88D5-8C37B9ECE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05286-E2CD-4815-B8C8-D820FD7F3DD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9364AF6-7D27-4596-9E51-07AF239A6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E11F3A5-21AC-4A3F-A11B-86C1ED6CB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C5B994-B6EB-4A92-922E-0C453FD85A0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3678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13CE924-082C-4712-9EED-E85E611C4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669FB-7A75-422A-8AF3-074697D2628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54593E6-95EB-4F6C-8557-2856CED6B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EC5782B-457F-4A1A-AB36-998302CC4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52ED08-8845-4ACC-87F0-93748ACBE7D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02068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9E80495-C9E4-4BEA-899A-0376C0AD7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B54AC-3E0C-4641-9249-8DCCA07D976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23EDBB9-0CDE-4B46-9178-F46256A4E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9BEC7C8-9F31-49C9-AB16-7D23F8942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E8FDB9-A233-44BB-9EF0-5C3A41AFE4F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7210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0546CDB-F183-448E-81A0-3459ADBB2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8D149-EDCE-4275-9598-6FB5CAC2C71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6EA9A22-9EFE-41C6-B7A9-8B282067E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06B567A-375F-42F2-BCD6-889DE865C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C6DE58-9995-4AB6-8CF3-9898E27B9DB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52155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F4ED600-4C7B-4057-9ABC-3880E87D6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1C328-9E1B-4AC7-A82D-E523AB891C6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F949B8F-3654-453B-87DC-42B871A7E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B6731C1-0837-4302-BF5C-A9AB510BF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F059F8-FE1A-488F-A854-4F7B009483B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45096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9B8F308A-4C1A-44E3-9963-7329B9BE3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ABC74-03F9-43A1-9068-8C644E7DD10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30844E33-BAA8-49C4-B9D3-2DB165B1E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F618183-8311-48C6-BC22-80E6836A2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B9BBA7-CCC3-4495-8C13-FA1DBA9F6C6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8647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280A84D7-9182-4BA8-B959-5F36A051D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3BB31-252C-46AF-9056-9F0F6E5F337D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2876D8F3-6951-4E5F-8EFB-DBA0941B7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AFAF2292-3843-4141-98E1-537DB3CA7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2F2009-A45F-42DC-A366-E2D24801F44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1559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2E2DBFDF-95ED-4966-923A-145611C46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EA980-90B7-4879-B80A-E189D38A003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7A9716DA-1EBC-4792-84F2-9509CA950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6AC803CA-18CA-4BD1-B0D8-B8D42EBBE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C73F90-973E-4350-B78A-8BF70E46D61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35856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4F764678-7B1C-407E-9211-ED9F92B22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70651-7FC4-4683-B33B-1EA4D5F834CB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CFF2653B-BD62-4B56-BD63-6EC146375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E1DD0F78-63F6-4E06-96F0-1BAC93A1B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34C8D6-4539-46F8-973A-167C8906067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4232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A9388972-3174-4BA9-8202-235F8E22B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6015A-3A79-4CE6-8C37-E6D032D4DE15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159B475-02EE-4970-B903-756BA91D6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DB25DB9-31BA-4E8D-BE98-779A0CACC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4C6CD7-A266-46A1-81E4-E4F92D79FDB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61993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6DE8BCE5-70F6-4686-B71D-681F15A8F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B5BA2-2788-4D61-B912-3495A833DA2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392B499-57D5-4977-B400-41C1ACAB5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0D0A202-6102-4827-A6A7-22563A90C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126887-C219-4C0F-87B3-53C260DE056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6364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2FC2367-75CF-4913-B4A8-3D9B530707F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B28B77D-C5FE-4A61-989F-90E7DE6639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3551EA3-DA0C-4EBA-96E1-6E5DAF6EC4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4695045B-555E-4273-B9BA-8DE3789B513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C1AA89C-3EF9-4100-B8E0-A3ED7A64CB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C63F527-B616-4D99-91CA-74BBB12A44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B7B8411-CF35-41A3-B4BF-D8A04B81EC9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1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80AB6B78-2948-494F-A1E4-0F6E1332A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en-US" altLang="ja-JP" sz="2800"/>
              <a:t>PDCA</a:t>
            </a:r>
            <a:r>
              <a:rPr lang="ja-JP" altLang="en-US" sz="2800"/>
              <a:t>サイクル</a:t>
            </a:r>
          </a:p>
        </p:txBody>
      </p:sp>
      <p:sp>
        <p:nvSpPr>
          <p:cNvPr id="34" name="AC Banner">
            <a:extLst>
              <a:ext uri="{FF2B5EF4-FFF2-40B4-BE49-F238E27FC236}">
                <a16:creationId xmlns:a16="http://schemas.microsoft.com/office/drawing/2014/main" id="{C0940F0C-9F25-42CE-8258-34E90B21F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35" name="AC Banner">
            <a:extLst>
              <a:ext uri="{FF2B5EF4-FFF2-40B4-BE49-F238E27FC236}">
                <a16:creationId xmlns:a16="http://schemas.microsoft.com/office/drawing/2014/main" id="{F14678CB-8FB4-4624-A1D8-E56E5F490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7570363D-90AE-4914-B495-1FD9B4552591}"/>
              </a:ext>
            </a:extLst>
          </p:cNvPr>
          <p:cNvSpPr/>
          <p:nvPr/>
        </p:nvSpPr>
        <p:spPr>
          <a:xfrm>
            <a:off x="5167313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84270EA9-9515-49D1-B73F-D7A964B70CD8}"/>
              </a:ext>
            </a:extLst>
          </p:cNvPr>
          <p:cNvSpPr/>
          <p:nvPr/>
        </p:nvSpPr>
        <p:spPr>
          <a:xfrm>
            <a:off x="5167284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Check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B888A4A-D3BE-4E58-A112-FB039FEF95E6}"/>
              </a:ext>
            </a:extLst>
          </p:cNvPr>
          <p:cNvSpPr/>
          <p:nvPr/>
        </p:nvSpPr>
        <p:spPr>
          <a:xfrm>
            <a:off x="309563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8621B626-449A-4641-B740-2468B332399A}"/>
              </a:ext>
            </a:extLst>
          </p:cNvPr>
          <p:cNvSpPr/>
          <p:nvPr/>
        </p:nvSpPr>
        <p:spPr>
          <a:xfrm>
            <a:off x="309560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Plan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7B9ECFA-9613-46CF-B1EB-EB0B10B725F2}"/>
              </a:ext>
            </a:extLst>
          </p:cNvPr>
          <p:cNvSpPr/>
          <p:nvPr/>
        </p:nvSpPr>
        <p:spPr>
          <a:xfrm>
            <a:off x="7626350" y="1490663"/>
            <a:ext cx="1928813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3E2AB808-FEB9-4B5B-B17F-BFF32EB42BF8}"/>
              </a:ext>
            </a:extLst>
          </p:cNvPr>
          <p:cNvSpPr/>
          <p:nvPr/>
        </p:nvSpPr>
        <p:spPr>
          <a:xfrm>
            <a:off x="7626670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Action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B3FAB2E0-817B-40CF-9CB0-343C8EAF0418}"/>
              </a:ext>
            </a:extLst>
          </p:cNvPr>
          <p:cNvSpPr/>
          <p:nvPr/>
        </p:nvSpPr>
        <p:spPr>
          <a:xfrm>
            <a:off x="2738438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5B901FC0-AB60-40CD-9759-C8A4DA306535}"/>
              </a:ext>
            </a:extLst>
          </p:cNvPr>
          <p:cNvSpPr/>
          <p:nvPr/>
        </p:nvSpPr>
        <p:spPr>
          <a:xfrm>
            <a:off x="2738452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Do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52" name="右矢印 51">
            <a:extLst>
              <a:ext uri="{FF2B5EF4-FFF2-40B4-BE49-F238E27FC236}">
                <a16:creationId xmlns:a16="http://schemas.microsoft.com/office/drawing/2014/main" id="{DCB7A7C1-B796-441D-9BFC-B7B1CDD61C45}"/>
              </a:ext>
            </a:extLst>
          </p:cNvPr>
          <p:cNvSpPr/>
          <p:nvPr/>
        </p:nvSpPr>
        <p:spPr>
          <a:xfrm>
            <a:off x="2339975" y="2571750"/>
            <a:ext cx="357188" cy="1000125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右矢印 52">
            <a:extLst>
              <a:ext uri="{FF2B5EF4-FFF2-40B4-BE49-F238E27FC236}">
                <a16:creationId xmlns:a16="http://schemas.microsoft.com/office/drawing/2014/main" id="{8B7BA8DF-222B-4AB8-9433-557CE8412791}"/>
              </a:ext>
            </a:extLst>
          </p:cNvPr>
          <p:cNvSpPr/>
          <p:nvPr/>
        </p:nvSpPr>
        <p:spPr>
          <a:xfrm>
            <a:off x="7197725" y="2571750"/>
            <a:ext cx="357188" cy="1000125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右矢印 53">
            <a:extLst>
              <a:ext uri="{FF2B5EF4-FFF2-40B4-BE49-F238E27FC236}">
                <a16:creationId xmlns:a16="http://schemas.microsoft.com/office/drawing/2014/main" id="{A2AE3F2D-CDAD-47EC-8E7D-1B50DA49202C}"/>
              </a:ext>
            </a:extLst>
          </p:cNvPr>
          <p:cNvSpPr/>
          <p:nvPr/>
        </p:nvSpPr>
        <p:spPr>
          <a:xfrm>
            <a:off x="4768850" y="2571750"/>
            <a:ext cx="357188" cy="1000125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E0088D9C-7A36-4283-8782-993BE4C78B0F}"/>
              </a:ext>
            </a:extLst>
          </p:cNvPr>
          <p:cNvSpPr/>
          <p:nvPr/>
        </p:nvSpPr>
        <p:spPr>
          <a:xfrm>
            <a:off x="336550" y="5414963"/>
            <a:ext cx="9215438" cy="8572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  <a:endParaRPr lang="en-US" altLang="ja-JP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</TotalTime>
  <Words>8</Words>
  <Application>Microsoft Office PowerPoint</Application>
  <PresentationFormat>A4 210 x 297 mm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PDCAサイクル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フィデリ</dc:creator>
  <dc:description>PDCAサイクルのテンプレートです。左から右にＰＤＣＡの順番に書き込むタイプです。企画書、提案書にご活用下さい。</dc:description>
  <cp:lastModifiedBy>鳴海 祐</cp:lastModifiedBy>
  <cp:revision>25</cp:revision>
  <dcterms:created xsi:type="dcterms:W3CDTF">2009-02-13T08:21:57Z</dcterms:created>
  <dcterms:modified xsi:type="dcterms:W3CDTF">2021-08-01T09:31:40Z</dcterms:modified>
</cp:coreProperties>
</file>