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81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A495BEE-751E-4DBE-B502-34CC8D7F9F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C016385-3D0F-4296-8AA4-4ACC65CB1E8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FE90DD1-8E9B-4A35-A596-0D972F3160D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7BC0177A-ADC1-4A20-8C1A-322073E3F58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D3DE3B75-25AA-4F3F-8119-E7EBE50934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EB3641F-07D2-45D1-9213-706D85299D3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65FA87F-D7CD-4237-B311-DB72480EED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AA84DD4-A6B3-4A3F-9D31-4D59161BB91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AB22BFD-5602-499E-BF71-1645710C78C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4257E638-A36B-4491-85B4-0B99A66B6B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1E9E94B-3C6F-484C-AFE9-FFCD302564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143094D-818C-4C00-BE16-04C99299435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EF49660-CB97-4DAB-88D4-10DF533042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6419DE9-26D0-4E49-A33A-6567D6FB250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526602A6-114F-49F7-B555-FF28D045BA7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A3B2BDD8-4ABE-4FD3-BBBA-577899A795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B894CE22-3B94-4FA8-B476-A5453D44F9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05BF7B2-92EA-4A7E-921C-819E68BA559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FFD17EF-92EF-4000-A0A3-97DCABBFE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DC855-BBB1-4D29-96D0-9E621141F82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EE6F371-54CA-4E9D-9AA4-98F2C3DD9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30E74FE-2C3F-4397-9A73-D43A2B0E8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D306AC-CC1B-4446-AF99-0EA81E5EC86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8796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6187D1F-34E4-480B-8773-58055EAB7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B2969-3440-4EB2-89FC-2E185CDB389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8353F52-2550-483D-9CC2-D77D02C56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C41BB3B-F9BF-4AFE-ACF9-4C224D350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1E8C12-B1CC-4AA9-B467-8EA491C43E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8558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971F6FF-A1B0-4E35-8E4A-6128A0DA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0224F-4FE2-42F5-AEA3-A5C7629E6CC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CBD08AC-2BA1-42BB-B937-C19EE01B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4825E66-3A37-4911-92A1-8A768E2F3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14155-E262-4E4C-ADBE-55972F187BC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8667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DAABBD9-D4F9-4D07-9057-A7F62E866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75C1B-DB06-4677-ACC6-239F2E47E00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869801F-5139-4E44-B323-93A4CB6E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1CA400D-132E-4C9B-A74D-3EE94787D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839875-46E1-4762-AE1A-CA455A009DE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9820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44C0F3D-EFE9-4791-81FD-2E6E1450F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67322-7EE7-4C9F-AAC1-E1A142FEA7D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0F19B09-D46C-420E-8D87-AEA386EA3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5B0302D-1B39-4696-8726-9DA481FE3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ACE63F-D2C8-405D-B93B-94541322C74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78817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7B278AEF-A2CA-420F-B27F-17AE67624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9F1CA-F7E4-47C6-884E-DF786FF739A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FB72BD7-1278-4F03-93BA-3660D8F78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C2C1705-507C-4112-B43B-9D3A349AD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A8EE7-6610-477E-8FE1-1CE0CB99FEF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505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BF9EF58A-A11E-4015-B4C9-D3E091533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D2CB5-4020-4C90-AED6-C8CC0AD7481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431876FC-59C8-4D32-86DF-9AC9962C2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B234FAAB-C95F-400F-91B2-8CBA7FE48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96753-2037-45C4-B603-AF0A76CCE2F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7433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5613C7F-576F-4A7D-9155-8A5CC2BCC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7D031-A6B6-44A8-BC5D-1D6BFD41624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DBC1F1C5-4D49-429B-A635-C0CF4058A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48B4DC0C-D008-45A7-AF42-D65F9C1AA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B98E4F-7ADE-4DFC-8219-D83A77DFE22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5884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CF7D653F-A74C-4BC1-BCAE-725789FD7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CBF10-A2CC-47BF-8D58-E239057FADE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67CD629B-C9D3-4753-925B-6E1A60A50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8AA58A85-FE57-4257-B321-1A0B4F0C9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5FD590-6AA1-42A4-8168-8E17A994306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6874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5ACAB250-EB94-49B7-A574-C327757F7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64C5F-BD3D-4C10-BBC7-CB6CEE26B1C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3EA3E006-4DC1-43C6-AB1F-F2305033A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D65C239-1CEB-4F0A-938B-4C674EEA4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D935B9-2B36-47DB-BF53-5AA8AAACE7E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921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0A13F553-F589-4267-847F-39527430E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AC5C8-5D83-45ED-82C3-D3761807763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0FB91B3-F2B7-416B-AA0B-8C43DDB52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689C94B-CCB2-4994-A59A-3DF2068D6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DC4FC8-422C-44A1-A4BC-17AA2B9B6E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02136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FD753A7-B422-4A3C-A0E5-442E06F0CD2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BC65B45B-8D13-4760-81FA-9B6A512365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C6250C2-6BCA-4606-94B9-96A57684B8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F8FB81AF-2305-4E0C-B0DE-4ECB99111991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629E691-04B1-46B1-BAEB-21559CAE4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EAFF250-2727-4993-99A7-089396D8C3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C71A0AC-4A40-4AB5-94A3-EE5F74576F7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0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7DD4FFF5-B4CD-4F1B-A20E-C0922CE18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982FD023-9D1C-4F33-8F02-4E99161DB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3F5CB3B6-4F36-4F2F-BFD2-9D3941694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AE5D92BF-BAA1-48DC-96A5-C0C5BE33FEFD}"/>
              </a:ext>
            </a:extLst>
          </p:cNvPr>
          <p:cNvSpPr/>
          <p:nvPr/>
        </p:nvSpPr>
        <p:spPr>
          <a:xfrm>
            <a:off x="523875" y="1357313"/>
            <a:ext cx="4000500" cy="19288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F0D52D21-D3E0-4F04-A784-C7DE197F6ED7}"/>
              </a:ext>
            </a:extLst>
          </p:cNvPr>
          <p:cNvSpPr/>
          <p:nvPr/>
        </p:nvSpPr>
        <p:spPr>
          <a:xfrm>
            <a:off x="5453063" y="1357313"/>
            <a:ext cx="4000500" cy="19288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C636686C-9D88-4005-AFC1-873BDD2883C8}"/>
              </a:ext>
            </a:extLst>
          </p:cNvPr>
          <p:cNvSpPr/>
          <p:nvPr/>
        </p:nvSpPr>
        <p:spPr>
          <a:xfrm>
            <a:off x="523875" y="4429125"/>
            <a:ext cx="4000500" cy="19288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B7B8B3B2-3833-4C4A-9F3C-D0C07AC902EA}"/>
              </a:ext>
            </a:extLst>
          </p:cNvPr>
          <p:cNvSpPr/>
          <p:nvPr/>
        </p:nvSpPr>
        <p:spPr>
          <a:xfrm>
            <a:off x="5453063" y="4429125"/>
            <a:ext cx="4000500" cy="19288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6210E181-BF5D-492A-B265-FD33F7F16DEB}"/>
              </a:ext>
            </a:extLst>
          </p:cNvPr>
          <p:cNvSpPr/>
          <p:nvPr/>
        </p:nvSpPr>
        <p:spPr>
          <a:xfrm>
            <a:off x="523844" y="938194"/>
            <a:ext cx="4000528" cy="41910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/>
              <a:t>Plan</a:t>
            </a:r>
            <a:endParaRPr lang="ja-JP" altLang="en-US" b="1" dirty="0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AA9CA4C9-5602-4999-984A-9E1C0429D865}"/>
              </a:ext>
            </a:extLst>
          </p:cNvPr>
          <p:cNvSpPr/>
          <p:nvPr/>
        </p:nvSpPr>
        <p:spPr>
          <a:xfrm>
            <a:off x="5453066" y="938194"/>
            <a:ext cx="4000528" cy="41910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/>
              <a:t>Do</a:t>
            </a:r>
            <a:endParaRPr lang="ja-JP" altLang="en-US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C2E25EA2-E372-4852-98FD-27E1DB6CF81A}"/>
              </a:ext>
            </a:extLst>
          </p:cNvPr>
          <p:cNvSpPr/>
          <p:nvPr/>
        </p:nvSpPr>
        <p:spPr>
          <a:xfrm>
            <a:off x="523844" y="4010028"/>
            <a:ext cx="4000528" cy="41910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/>
              <a:t>Action</a:t>
            </a:r>
            <a:endParaRPr lang="ja-JP" altLang="en-US" b="1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35061498-F11C-4826-84B4-E766EE09C499}"/>
              </a:ext>
            </a:extLst>
          </p:cNvPr>
          <p:cNvSpPr/>
          <p:nvPr/>
        </p:nvSpPr>
        <p:spPr>
          <a:xfrm>
            <a:off x="5453066" y="4010028"/>
            <a:ext cx="4000528" cy="41910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/>
              <a:t>Check</a:t>
            </a:r>
            <a:endParaRPr lang="ja-JP" altLang="en-US" b="1" dirty="0"/>
          </a:p>
        </p:txBody>
      </p:sp>
      <p:sp>
        <p:nvSpPr>
          <p:cNvPr id="44" name="山形 43">
            <a:extLst>
              <a:ext uri="{FF2B5EF4-FFF2-40B4-BE49-F238E27FC236}">
                <a16:creationId xmlns:a16="http://schemas.microsoft.com/office/drawing/2014/main" id="{B7DDD9FD-3F4B-4271-A29F-A88F94BDF7E4}"/>
              </a:ext>
            </a:extLst>
          </p:cNvPr>
          <p:cNvSpPr/>
          <p:nvPr/>
        </p:nvSpPr>
        <p:spPr>
          <a:xfrm>
            <a:off x="4738686" y="1969746"/>
            <a:ext cx="571504" cy="642942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5" name="山形 44">
            <a:extLst>
              <a:ext uri="{FF2B5EF4-FFF2-40B4-BE49-F238E27FC236}">
                <a16:creationId xmlns:a16="http://schemas.microsoft.com/office/drawing/2014/main" id="{D99F585C-7B18-4376-8E0F-2A617FA9101C}"/>
              </a:ext>
            </a:extLst>
          </p:cNvPr>
          <p:cNvSpPr/>
          <p:nvPr/>
        </p:nvSpPr>
        <p:spPr>
          <a:xfrm flipH="1">
            <a:off x="4738686" y="4929198"/>
            <a:ext cx="571504" cy="642942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6" name="山形 45">
            <a:extLst>
              <a:ext uri="{FF2B5EF4-FFF2-40B4-BE49-F238E27FC236}">
                <a16:creationId xmlns:a16="http://schemas.microsoft.com/office/drawing/2014/main" id="{2074CEA2-29E8-4D9F-8F57-E1040D455AEA}"/>
              </a:ext>
            </a:extLst>
          </p:cNvPr>
          <p:cNvSpPr/>
          <p:nvPr/>
        </p:nvSpPr>
        <p:spPr>
          <a:xfrm rot="16200000" flipH="1">
            <a:off x="7131859" y="3335491"/>
            <a:ext cx="571504" cy="642942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7" name="山形 46">
            <a:extLst>
              <a:ext uri="{FF2B5EF4-FFF2-40B4-BE49-F238E27FC236}">
                <a16:creationId xmlns:a16="http://schemas.microsoft.com/office/drawing/2014/main" id="{3463DED2-48F9-4F5D-8C6F-3240FAB285B5}"/>
              </a:ext>
            </a:extLst>
          </p:cNvPr>
          <p:cNvSpPr/>
          <p:nvPr/>
        </p:nvSpPr>
        <p:spPr>
          <a:xfrm rot="5400000" flipH="1" flipV="1">
            <a:off x="2202637" y="3335492"/>
            <a:ext cx="571504" cy="642942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50000"/>
                  <a:shade val="30000"/>
                  <a:satMod val="115000"/>
                </a:schemeClr>
              </a:gs>
              <a:gs pos="50000">
                <a:schemeClr val="bg1">
                  <a:lumMod val="50000"/>
                  <a:shade val="67500"/>
                  <a:satMod val="115000"/>
                </a:schemeClr>
              </a:gs>
              <a:gs pos="100000">
                <a:schemeClr val="bg1">
                  <a:lumMod val="5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Words>7</Words>
  <Application>Microsoft Office PowerPoint</Application>
  <PresentationFormat>A4 210 x 297 mm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フィデリ</dc:creator>
  <dc:description>PDCAサイクルのテンプレートです。シンプルで書き込みがしやすいタイプです。企画書、提案書にご活用下さい。</dc:description>
  <cp:lastModifiedBy>鳴海 祐</cp:lastModifiedBy>
  <cp:revision>23</cp:revision>
  <dcterms:created xsi:type="dcterms:W3CDTF">2009-02-13T08:21:57Z</dcterms:created>
  <dcterms:modified xsi:type="dcterms:W3CDTF">2021-08-01T09:31:05Z</dcterms:modified>
</cp:coreProperties>
</file>