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C6963B2-EDF1-4FB9-B947-536CC5E707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EF930A6-A139-4FFB-8654-96A3F5B11E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4B0D60-B228-4D49-B40A-E7D44FB4FD2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B3E2557-69B6-4475-B6AA-81C3AE6D00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4BC0A9C-63A5-48AF-AE78-F98456935A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EF89BD8-3693-41EA-8F71-64549FFB19D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4844028-086D-444B-9A07-D745426837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ACEF5FB-DF84-452F-BE16-E1F7AD6586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C4ACD9B-69EA-49E1-864B-6FCF2F2DCBC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F9BBC1C-B1CE-4E7A-B0CD-E0A0A290E7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4465BDE-78DF-4014-B79E-465CBDE0A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0C87972-6E96-43AC-B527-D6D1D3BAD8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F2094C9-6C63-49AC-B24D-B69AF18C6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D98F738-7DC6-4FD8-85FE-16AD111EC3F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200FB5EF-E9BE-45C8-B697-6B2D444D10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E9583240-CE09-4571-A0FF-57DC4AA00B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671A33C-0006-4A94-90F9-B67A90C3F1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E630FDA-75F9-4DAA-AF8A-3520B2EBBAF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3BB647-1008-473C-9599-74B641FE1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CF363-0970-4F07-83BF-BF0C6B9B041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7C2021-BC1D-481B-8B65-2A861309A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EC2668C-A8E4-4544-9013-B4EA41C45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46C4C4-53B4-4C0F-B11A-0B7E4B8CF0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889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ADC48A-5546-47FC-AF38-2FDCD300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A2FBD-3B80-4032-872C-600313AA859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8E65449-D98F-4696-9FD4-49C7B388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FB2C4E-92BD-4CDC-8944-C65969BE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FB379-E597-428C-973A-56593AE5E5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30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E328BA0-D43D-4A89-91D1-CE200178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D6BE4-D1F2-460A-A6FF-3B11FF39907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2C17C2D-199C-4C4D-A3D2-83438DEB9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BE66029-5E3C-4765-85D2-8DC15608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E3B68-9E46-4E96-9A77-4714B30D0B8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130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0734DE2-3BA6-472D-A92D-F6D234DE9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D0C24-E0A1-4743-B261-C8644E472D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72E1CC5-5967-4D65-AD8B-5EEEC960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C43501F-D757-4CD0-AD5E-7A6DB8D6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63C7A-46DA-4D01-9DF0-7B73A4398B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84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06A609-0858-4F80-ACCA-1C470D8A0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4CE69-86D3-4283-B5EB-19A54857E18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A6BE03-501D-48BD-9848-4D999F9DF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520226-CB26-49B0-B262-6AEC816E5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BEA98-B5DA-4CBD-86DB-AA91309743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926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2E8AB8C-6021-43E8-99C9-352ECD93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36F8F-CA76-4129-9990-1224447E150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B24271F-FD0B-4BBC-BA50-2BC99B086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C6436CB-18E5-45A0-9E31-EE0FF90C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ADE0E-3D64-4345-AEFE-8AE9243154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412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6341E265-C45F-4021-A9AE-97B2E214B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8C89C-B65B-4A31-801F-8CB3EBA7CF6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FC6DD9CA-6220-4980-9D46-FB31F8821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587108AB-602C-4D8A-961D-BEC2187C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8A354-B946-4F96-959D-1070A51E04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384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95634A8-C03C-44AA-A2C0-BB8EEF30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7268F-43FC-425F-A698-FD8A4A75925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F70081E4-EFE5-47D5-AB30-D7E53E2B0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89E6DD5-87F5-44E3-ABBA-F68BF49F5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CC8BE-087D-46AD-B7CB-CB0324CBC4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816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90CF490-3511-45D7-BFED-03196A4B5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1A9A-C339-47F5-9F0A-A31739C0F7F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C84B7F83-511D-454E-8681-CD177BCD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59A3FAC-CA4E-4B7B-B690-9FD21AD9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0994-6D6E-4DE9-BE08-6CF75AAA59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53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3B627E7-4476-4386-94E9-62DBA1DA1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C79E5-69E7-4FC6-83B1-BDE17724AC6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E4F33F8-00BF-4608-8A2F-80744632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A77AC92-DC27-4A8D-8EE7-E1B22C7A2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92FEA-DA6E-415E-A38E-1FCFA74277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882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1310C0E-C98E-4C63-8A2E-48176B303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DD875-112C-4F87-A913-BF187A8CBA7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5AD0E9A-AD19-4ECF-AF7E-430C84271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FF32987-A930-4B61-8E18-15FAFD0D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BF36B-67CA-4001-AAB5-2F81A5E019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525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9021F23-4641-4A20-B2EB-F7F4E208076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5A7E763-199A-49CB-9211-C2CB8DD4F4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094B24-276D-48E2-AAA6-F51991A78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A2189AA9-6D10-4B80-9CD0-24DC315F45C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B158C0C-B674-4315-9768-60DBF9AB1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978FAB-6E09-429F-9E5A-B82AD0195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38F4460-3BAE-4225-885B-2DEBCB7ED0D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95445716-3506-461F-967E-1856A7C1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60E05A18-E758-47AC-9A29-AFC1E86FD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AF46E1EB-FF18-4CFB-8465-7F577CB92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7FD9217-5505-43C3-AD1C-E488CE2CA533}"/>
              </a:ext>
            </a:extLst>
          </p:cNvPr>
          <p:cNvSpPr/>
          <p:nvPr/>
        </p:nvSpPr>
        <p:spPr>
          <a:xfrm>
            <a:off x="523875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17991CF-EA24-4FCB-A491-2741E67808CF}"/>
              </a:ext>
            </a:extLst>
          </p:cNvPr>
          <p:cNvSpPr/>
          <p:nvPr/>
        </p:nvSpPr>
        <p:spPr>
          <a:xfrm>
            <a:off x="5453063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0F7298F-D40F-4B1D-8E3D-51C24F12FAA7}"/>
              </a:ext>
            </a:extLst>
          </p:cNvPr>
          <p:cNvSpPr/>
          <p:nvPr/>
        </p:nvSpPr>
        <p:spPr>
          <a:xfrm>
            <a:off x="523875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CB7F292-C02C-44B5-9B65-E68302044219}"/>
              </a:ext>
            </a:extLst>
          </p:cNvPr>
          <p:cNvSpPr/>
          <p:nvPr/>
        </p:nvSpPr>
        <p:spPr>
          <a:xfrm>
            <a:off x="5453063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1691D03-196C-411F-957A-6E7555852E5C}"/>
              </a:ext>
            </a:extLst>
          </p:cNvPr>
          <p:cNvSpPr/>
          <p:nvPr/>
        </p:nvSpPr>
        <p:spPr>
          <a:xfrm>
            <a:off x="523844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Plan</a:t>
            </a:r>
            <a:endParaRPr lang="ja-JP" altLang="en-US" b="1" dirty="0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C396632-FE17-432B-9D7B-4ECBE4D59FB6}"/>
              </a:ext>
            </a:extLst>
          </p:cNvPr>
          <p:cNvSpPr/>
          <p:nvPr/>
        </p:nvSpPr>
        <p:spPr>
          <a:xfrm>
            <a:off x="5453066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Do</a:t>
            </a:r>
            <a:endParaRPr lang="ja-JP" altLang="en-US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AA49264-FA96-446A-A305-07B51EF953F5}"/>
              </a:ext>
            </a:extLst>
          </p:cNvPr>
          <p:cNvSpPr/>
          <p:nvPr/>
        </p:nvSpPr>
        <p:spPr>
          <a:xfrm>
            <a:off x="523844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Action</a:t>
            </a:r>
            <a:endParaRPr lang="ja-JP" altLang="en-US" b="1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83A56FE-43F9-48D2-8AD6-A9227821FFF4}"/>
              </a:ext>
            </a:extLst>
          </p:cNvPr>
          <p:cNvSpPr/>
          <p:nvPr/>
        </p:nvSpPr>
        <p:spPr>
          <a:xfrm>
            <a:off x="5453066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Check</a:t>
            </a:r>
            <a:endParaRPr lang="ja-JP" altLang="en-US" b="1" dirty="0"/>
          </a:p>
        </p:txBody>
      </p:sp>
      <p:sp>
        <p:nvSpPr>
          <p:cNvPr id="44" name="山形 43">
            <a:extLst>
              <a:ext uri="{FF2B5EF4-FFF2-40B4-BE49-F238E27FC236}">
                <a16:creationId xmlns:a16="http://schemas.microsoft.com/office/drawing/2014/main" id="{540B8237-060D-430F-8839-5E5F53F00D79}"/>
              </a:ext>
            </a:extLst>
          </p:cNvPr>
          <p:cNvSpPr/>
          <p:nvPr/>
        </p:nvSpPr>
        <p:spPr>
          <a:xfrm>
            <a:off x="4738686" y="1969746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山形 44">
            <a:extLst>
              <a:ext uri="{FF2B5EF4-FFF2-40B4-BE49-F238E27FC236}">
                <a16:creationId xmlns:a16="http://schemas.microsoft.com/office/drawing/2014/main" id="{74DE1390-DF9E-40FC-9167-488144247EC9}"/>
              </a:ext>
            </a:extLst>
          </p:cNvPr>
          <p:cNvSpPr/>
          <p:nvPr/>
        </p:nvSpPr>
        <p:spPr>
          <a:xfrm flipH="1">
            <a:off x="4738686" y="4929198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6" name="山形 45">
            <a:extLst>
              <a:ext uri="{FF2B5EF4-FFF2-40B4-BE49-F238E27FC236}">
                <a16:creationId xmlns:a16="http://schemas.microsoft.com/office/drawing/2014/main" id="{7EB27E61-C2BC-4335-9B3E-0FC87A02514F}"/>
              </a:ext>
            </a:extLst>
          </p:cNvPr>
          <p:cNvSpPr/>
          <p:nvPr/>
        </p:nvSpPr>
        <p:spPr>
          <a:xfrm rot="16200000" flipH="1">
            <a:off x="7131859" y="3335491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山形 46">
            <a:extLst>
              <a:ext uri="{FF2B5EF4-FFF2-40B4-BE49-F238E27FC236}">
                <a16:creationId xmlns:a16="http://schemas.microsoft.com/office/drawing/2014/main" id="{CE2D6465-B6CB-4C48-A300-4A9E72E43FE6}"/>
              </a:ext>
            </a:extLst>
          </p:cNvPr>
          <p:cNvSpPr/>
          <p:nvPr/>
        </p:nvSpPr>
        <p:spPr>
          <a:xfrm rot="5400000" flipH="1" flipV="1">
            <a:off x="2202637" y="3335492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7</Words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2009-02-13T08:21:57Z</dcterms:created>
  <dcterms:modified xsi:type="dcterms:W3CDTF">2021-08-01T09:30:31Z</dcterms:modified>
</cp:coreProperties>
</file>