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A9A5765-5AC5-4E13-8E30-1B6FE04D40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B4E5AE0-40E9-4EB1-B8F4-2C8B7F99F0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6FE3321-644F-4199-ABA2-F7446D3B4A8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E401B867-06CA-4F1B-8A8A-3CEFC2B5D5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BFA3157-6B1D-4848-8495-34D034BEC3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7106991-9134-4BD6-80AA-6A53D126EC2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516BE19-362D-4EF6-85E8-C8E9A95AC0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642F310-80FE-4395-8146-4D88C4997C0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180427B-7917-483B-968A-1E48129DA6F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46C5759-E3A7-46E9-8696-084A795203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9175A17-CA76-4A3A-92D1-49F6393F0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06280C3-9752-4798-BBC6-0FCF164C21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DF42BC8-8D48-41F4-85C2-9B34AB122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F20128D-2AD2-4236-824E-8EB68F876E4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2C8A1B0B-B7B5-4228-8A17-080268F85E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A89EB0EC-203D-4F4C-9F30-7EB21D542B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6C6CDDA-0F4C-4B37-9A8A-9CDA8DC20A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28DC6BD-E5C4-4C14-A0B7-7A9A8974532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C2522E9-457E-4732-8951-23294921B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7A9D3-4361-41E9-B2D7-17AF206B330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AB02DD-737F-4EF9-84F2-31C0BD732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E290C2-A0CF-4A39-A17F-BF5FB6C9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C91BC-E669-42CD-BA2C-37579FA904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669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0C2A4B-C038-487B-AF95-3B4458BC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70E37-612D-4CFB-8F59-5C2921CD231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75BA87-3477-4DE8-AE89-993E8758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75382B-2655-4573-8151-1FCB1BDD1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51202-BA6F-4AF2-9388-BBC0797C25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236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5B51C2F-EE80-46FD-86FC-F18F3FEB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F03D-306B-4418-90D2-E7483DB0B9B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17AC88-BF20-443D-A64F-8064221A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BD4AC5-3387-4321-88F0-6231B8BB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E32D0-C9EE-429C-901A-2730A67F9B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220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3829BD-3E6E-425B-8948-607CBC00B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E409D-D548-42F9-BDA9-22138C6070D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D41C99-0CDA-475D-9A06-78EC1902A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D40330-8C3D-4DE8-98B8-E68044180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17FB5-6097-44EF-B171-7F5D0761EB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784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E5C967-8D65-40AD-BEC4-AB230468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60ED0-FD1F-4FFB-BD0C-B65860FB396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EC99D5-FE17-41C2-882C-B791C3CE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55666A3-F6D1-4FCB-B122-2620BABA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A8598-ECF3-46FF-9AD1-3BB1623CEE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535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3E8EFD6-B448-4CF3-9129-5B539393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F87B4-C145-484E-8652-43CBDD6B68C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0E10AE0-D3A2-40BF-B5E5-73FCE4E6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188AD5F-DA70-4D26-8931-AC13F8DF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65AE4-9517-4B8A-A9A6-F3F27AEDAB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797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8FEB8C72-90C5-4F9B-BD3E-8288C0F0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EF509-BB51-461E-9282-87590E59D67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70BB6FC-63DF-4307-B0B9-74F9CFDE7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C865B4D-31A0-4EB4-BD61-68E479C9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95C6E-E443-43BE-8B24-E78421B3CC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0444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828EADC-6D9F-45E1-BBD2-C728E36B9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3818-A857-420D-AA54-BE96289F0A5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7211593-99B9-4551-A1B2-58680D5B0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6F4517B-1C95-4B25-B127-C67509C6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10597-DC1A-4074-ABAD-D94DA8AF77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15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94DA97BD-660A-4D00-8AD1-8D5F60DCD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3A395-B5CB-43DF-9AE8-078C6CAA0EF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48AABE7D-189E-4148-A776-954B16246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5352E13-CE72-4117-A413-0300E3EB4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B138-5827-41DF-B4B9-3E856C0082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43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15DB344-10B7-47BB-8D4E-A0B002851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DA03-D9BF-4B06-B295-D94128D43EB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87E5DE6-C0A1-4E74-8249-ACFDBBDB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9FC2584-2712-4EEA-A0AF-71D0E9B2A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00EA9-2A39-48F7-B773-02C5F309F8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635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F99D598-2F69-43EC-9031-6716593AC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976DA-14AD-4BE6-92B6-AD16FDF9509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179F6D7-BBFA-490F-9AA8-FA80237F0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5AEB856-9644-4D24-B1E1-67847495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883B0-CD10-49E5-AC60-42A1B5F27C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271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7B82A80-7D16-45FE-80F5-43CA91E327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AC2C012-7132-436E-A787-29F6BAA44B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F26D73-5DC1-433A-AE32-EE372FC70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AD359F0-4C9C-424B-B2B9-64FF3746B8C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17BFA0-B1E9-4C09-BCAB-CC08B9AF1D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122632-158D-435C-885F-5F864683F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4895DF7-D454-4242-94AD-2AC7EDD4817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 Banner">
            <a:extLst>
              <a:ext uri="{FF2B5EF4-FFF2-40B4-BE49-F238E27FC236}">
                <a16:creationId xmlns:a16="http://schemas.microsoft.com/office/drawing/2014/main" id="{468FDE02-4B74-4B59-9284-A5D9B1A70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4D6E4A6E-BDA3-4A66-BA30-C5CCEEDAB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296" name="タイトル 1">
            <a:extLst>
              <a:ext uri="{FF2B5EF4-FFF2-40B4-BE49-F238E27FC236}">
                <a16:creationId xmlns:a16="http://schemas.microsoft.com/office/drawing/2014/main" id="{F52C150A-BF67-42B8-8F1F-12C8499B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0D6C715-D62D-427F-9E5C-9A23E3CE9A7D}"/>
              </a:ext>
            </a:extLst>
          </p:cNvPr>
          <p:cNvSpPr/>
          <p:nvPr/>
        </p:nvSpPr>
        <p:spPr>
          <a:xfrm>
            <a:off x="523875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5C6D23F-F1AC-4B9A-80D3-978D0BBC45E9}"/>
              </a:ext>
            </a:extLst>
          </p:cNvPr>
          <p:cNvSpPr/>
          <p:nvPr/>
        </p:nvSpPr>
        <p:spPr>
          <a:xfrm>
            <a:off x="5453063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36658FF-E68D-41BF-8472-B81DF5D9AA0A}"/>
              </a:ext>
            </a:extLst>
          </p:cNvPr>
          <p:cNvSpPr/>
          <p:nvPr/>
        </p:nvSpPr>
        <p:spPr>
          <a:xfrm>
            <a:off x="523875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C77D9E7-6E5F-4568-AAA8-B98357B91A1D}"/>
              </a:ext>
            </a:extLst>
          </p:cNvPr>
          <p:cNvSpPr/>
          <p:nvPr/>
        </p:nvSpPr>
        <p:spPr>
          <a:xfrm>
            <a:off x="5453063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8032052-0B81-4AB7-A769-AA34CB7AACAD}"/>
              </a:ext>
            </a:extLst>
          </p:cNvPr>
          <p:cNvSpPr/>
          <p:nvPr/>
        </p:nvSpPr>
        <p:spPr>
          <a:xfrm>
            <a:off x="523844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Plan</a:t>
            </a:r>
            <a:endParaRPr lang="ja-JP" altLang="en-US" b="1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7B83175-4B34-4B33-86D3-0CA61ED679CC}"/>
              </a:ext>
            </a:extLst>
          </p:cNvPr>
          <p:cNvSpPr/>
          <p:nvPr/>
        </p:nvSpPr>
        <p:spPr>
          <a:xfrm>
            <a:off x="5453066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Do</a:t>
            </a:r>
            <a:endParaRPr lang="ja-JP" altLang="en-US" b="1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2A8C05F-5D9C-45E0-B0B7-477458E5E476}"/>
              </a:ext>
            </a:extLst>
          </p:cNvPr>
          <p:cNvSpPr/>
          <p:nvPr/>
        </p:nvSpPr>
        <p:spPr>
          <a:xfrm>
            <a:off x="523844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Action</a:t>
            </a:r>
            <a:endParaRPr lang="ja-JP" altLang="en-US" b="1" dirty="0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99B9031-A563-4C09-BDE9-7E79A97E3F99}"/>
              </a:ext>
            </a:extLst>
          </p:cNvPr>
          <p:cNvSpPr/>
          <p:nvPr/>
        </p:nvSpPr>
        <p:spPr>
          <a:xfrm>
            <a:off x="5453066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Check</a:t>
            </a:r>
            <a:endParaRPr lang="ja-JP" altLang="en-US" b="1" dirty="0"/>
          </a:p>
        </p:txBody>
      </p:sp>
      <p:sp>
        <p:nvSpPr>
          <p:cNvPr id="46" name="山形 45">
            <a:extLst>
              <a:ext uri="{FF2B5EF4-FFF2-40B4-BE49-F238E27FC236}">
                <a16:creationId xmlns:a16="http://schemas.microsoft.com/office/drawing/2014/main" id="{27C7ED6B-F16A-417C-84CB-8448EA6D8B2A}"/>
              </a:ext>
            </a:extLst>
          </p:cNvPr>
          <p:cNvSpPr/>
          <p:nvPr/>
        </p:nvSpPr>
        <p:spPr>
          <a:xfrm>
            <a:off x="4738686" y="1969746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山形 46">
            <a:extLst>
              <a:ext uri="{FF2B5EF4-FFF2-40B4-BE49-F238E27FC236}">
                <a16:creationId xmlns:a16="http://schemas.microsoft.com/office/drawing/2014/main" id="{ABEB9FE7-9266-45C7-8CE5-A0FC7FA56AEA}"/>
              </a:ext>
            </a:extLst>
          </p:cNvPr>
          <p:cNvSpPr/>
          <p:nvPr/>
        </p:nvSpPr>
        <p:spPr>
          <a:xfrm flipH="1">
            <a:off x="4738686" y="4929198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3" name="山形 52">
            <a:extLst>
              <a:ext uri="{FF2B5EF4-FFF2-40B4-BE49-F238E27FC236}">
                <a16:creationId xmlns:a16="http://schemas.microsoft.com/office/drawing/2014/main" id="{B2C7248A-171F-46C5-B250-42BFF2526B48}"/>
              </a:ext>
            </a:extLst>
          </p:cNvPr>
          <p:cNvSpPr/>
          <p:nvPr/>
        </p:nvSpPr>
        <p:spPr>
          <a:xfrm rot="16200000" flipH="1">
            <a:off x="7131859" y="3335491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4" name="山形 53">
            <a:extLst>
              <a:ext uri="{FF2B5EF4-FFF2-40B4-BE49-F238E27FC236}">
                <a16:creationId xmlns:a16="http://schemas.microsoft.com/office/drawing/2014/main" id="{C3BDB554-8A94-48B2-9F7F-259613964F20}"/>
              </a:ext>
            </a:extLst>
          </p:cNvPr>
          <p:cNvSpPr/>
          <p:nvPr/>
        </p:nvSpPr>
        <p:spPr>
          <a:xfrm rot="5400000" flipH="1" flipV="1">
            <a:off x="2202637" y="3335492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フィデリ</dc:creator>
  <dc:description>PDCAサイクルのテンプレートです。シンプルで書き込みがしやすいタイプです。企画書、提案書にご活用下さい。</dc:description>
  <cp:lastModifiedBy>鳴海 祐</cp:lastModifiedBy>
  <cp:revision>23</cp:revision>
  <dcterms:created xsi:type="dcterms:W3CDTF">2009-02-13T08:21:57Z</dcterms:created>
  <dcterms:modified xsi:type="dcterms:W3CDTF">2021-08-01T09:29:55Z</dcterms:modified>
</cp:coreProperties>
</file>