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3"/>
  </p:notesMasterIdLst>
  <p:handoutMasterIdLst>
    <p:handoutMasterId r:id="rId4"/>
  </p:handoutMasterIdLst>
  <p:sldIdLst>
    <p:sldId id="278" r:id="rId2"/>
  </p:sldIdLst>
  <p:sldSz cx="9906000" cy="6858000" type="A4"/>
  <p:notesSz cx="6858000" cy="91440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66"/>
    <a:srgbClr val="FF9900"/>
    <a:srgbClr val="FFFF99"/>
    <a:srgbClr val="FFFF00"/>
    <a:srgbClr val="FFCC66"/>
    <a:srgbClr val="FFFFCC"/>
    <a:srgbClr val="FF5050"/>
    <a:srgbClr val="FF99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03" autoAdjust="0"/>
    <p:restoredTop sz="92240" autoAdjust="0"/>
  </p:normalViewPr>
  <p:slideViewPr>
    <p:cSldViewPr>
      <p:cViewPr varScale="1">
        <p:scale>
          <a:sx n="79" d="100"/>
          <a:sy n="79" d="100"/>
        </p:scale>
        <p:origin x="1392" y="77"/>
      </p:cViewPr>
      <p:guideLst>
        <p:guide orient="horz" pos="2160"/>
        <p:guide pos="3121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-1848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>
            <a:extLst>
              <a:ext uri="{FF2B5EF4-FFF2-40B4-BE49-F238E27FC236}">
                <a16:creationId xmlns:a16="http://schemas.microsoft.com/office/drawing/2014/main" id="{6A9A5765-5AC5-4E13-8E30-1B6FE04D406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>
            <a:extLst>
              <a:ext uri="{FF2B5EF4-FFF2-40B4-BE49-F238E27FC236}">
                <a16:creationId xmlns:a16="http://schemas.microsoft.com/office/drawing/2014/main" id="{7B4E5AE0-40E9-4EB1-B8F4-2C8B7F99F0DF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26FE3321-644F-4199-ABA2-F7446D3B4A8C}" type="datetimeFigureOut">
              <a:rPr lang="ja-JP" altLang="en-US"/>
              <a:pPr>
                <a:defRPr/>
              </a:pPr>
              <a:t>2021/8/1</a:t>
            </a:fld>
            <a:endParaRPr lang="ja-JP" altLang="en-US"/>
          </a:p>
        </p:txBody>
      </p:sp>
      <p:sp>
        <p:nvSpPr>
          <p:cNvPr id="4" name="フッター プレースホルダ 3">
            <a:extLst>
              <a:ext uri="{FF2B5EF4-FFF2-40B4-BE49-F238E27FC236}">
                <a16:creationId xmlns:a16="http://schemas.microsoft.com/office/drawing/2014/main" id="{E401B867-06CA-4F1B-8A8A-3CEFC2B5D53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4">
            <a:extLst>
              <a:ext uri="{FF2B5EF4-FFF2-40B4-BE49-F238E27FC236}">
                <a16:creationId xmlns:a16="http://schemas.microsoft.com/office/drawing/2014/main" id="{ABFA3157-6B1D-4848-8495-34D034BEC39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77106991-9134-4BD6-80AA-6A53D126EC2D}" type="slidenum">
              <a:rPr lang="ja-JP" altLang="en-US"/>
              <a:pPr/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>
            <a:extLst>
              <a:ext uri="{FF2B5EF4-FFF2-40B4-BE49-F238E27FC236}">
                <a16:creationId xmlns:a16="http://schemas.microsoft.com/office/drawing/2014/main" id="{D516BE19-362D-4EF6-85E8-C8E9A95AC03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>
            <a:extLst>
              <a:ext uri="{FF2B5EF4-FFF2-40B4-BE49-F238E27FC236}">
                <a16:creationId xmlns:a16="http://schemas.microsoft.com/office/drawing/2014/main" id="{2642F310-80FE-4395-8146-4D88C4997C0D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9180427B-7917-483B-968A-1E48129DA6FE}" type="datetimeFigureOut">
              <a:rPr lang="ja-JP" altLang="en-US"/>
              <a:pPr>
                <a:defRPr/>
              </a:pPr>
              <a:t>2021/8/1</a:t>
            </a:fld>
            <a:endParaRPr lang="ja-JP" altLang="en-US"/>
          </a:p>
        </p:txBody>
      </p:sp>
      <p:sp>
        <p:nvSpPr>
          <p:cNvPr id="4" name="スライド イメージ プレースホルダ 3">
            <a:extLst>
              <a:ext uri="{FF2B5EF4-FFF2-40B4-BE49-F238E27FC236}">
                <a16:creationId xmlns:a16="http://schemas.microsoft.com/office/drawing/2014/main" id="{846C5759-E3A7-46E9-8696-084A795203FE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952500" y="685800"/>
            <a:ext cx="4953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 4">
            <a:extLst>
              <a:ext uri="{FF2B5EF4-FFF2-40B4-BE49-F238E27FC236}">
                <a16:creationId xmlns:a16="http://schemas.microsoft.com/office/drawing/2014/main" id="{29175A17-CA76-4A3A-92D1-49F6393F0F1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 5">
            <a:extLst>
              <a:ext uri="{FF2B5EF4-FFF2-40B4-BE49-F238E27FC236}">
                <a16:creationId xmlns:a16="http://schemas.microsoft.com/office/drawing/2014/main" id="{206280C3-9752-4798-BBC6-0FCF164C218B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>
            <a:extLst>
              <a:ext uri="{FF2B5EF4-FFF2-40B4-BE49-F238E27FC236}">
                <a16:creationId xmlns:a16="http://schemas.microsoft.com/office/drawing/2014/main" id="{FDF42BC8-8D48-41F4-85C2-9B34AB122BF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7F20128D-2AD2-4236-824E-8EB68F876E4D}" type="slidenum">
              <a:rPr lang="ja-JP" altLang="en-US"/>
              <a:pPr/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スライド イメージ プレースホルダ 1">
            <a:extLst>
              <a:ext uri="{FF2B5EF4-FFF2-40B4-BE49-F238E27FC236}">
                <a16:creationId xmlns:a16="http://schemas.microsoft.com/office/drawing/2014/main" id="{2C8A1B0B-B7B5-4228-8A17-080268F85EC8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ノート プレースホルダ 2">
            <a:extLst>
              <a:ext uri="{FF2B5EF4-FFF2-40B4-BE49-F238E27FC236}">
                <a16:creationId xmlns:a16="http://schemas.microsoft.com/office/drawing/2014/main" id="{A89EB0EC-203D-4F4C-9F30-7EB21D542BFA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4" name="スライド番号プレースホルダ 3">
            <a:extLst>
              <a:ext uri="{FF2B5EF4-FFF2-40B4-BE49-F238E27FC236}">
                <a16:creationId xmlns:a16="http://schemas.microsoft.com/office/drawing/2014/main" id="{D6C6CDDA-0F4C-4B37-9A8A-9CDA8DC20AA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fld id="{C28DC6BD-E5C4-4C14-A0B7-7A9A8974532D}" type="slidenum">
              <a:rPr lang="ja-JP" altLang="en-US">
                <a:latin typeface="Calibri" panose="020F0502020204030204" pitchFamily="34" charset="0"/>
              </a:rPr>
              <a:pPr eaLnBrk="1" hangingPunct="1"/>
              <a:t>1</a:t>
            </a:fld>
            <a:endParaRPr lang="ja-JP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8"/>
            <a:ext cx="84201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9C2522E9-457E-4732-8951-23294921BE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47A9D3-4361-41E9-B2D7-17AF206B3302}" type="datetimeFigureOut">
              <a:rPr lang="ja-JP" altLang="en-US"/>
              <a:pPr>
                <a:defRPr/>
              </a:pPr>
              <a:t>2021/8/1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20AB02DD-737F-4EF9-84F2-31C0BD7327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Copyright(C) 2021 </a:t>
            </a:r>
            <a:r>
              <a:rPr lang="ja-JP" altLang="en-US" dirty="0"/>
              <a:t>○○○○○○</a:t>
            </a:r>
            <a:r>
              <a:rPr lang="en-US" dirty="0"/>
              <a:t>. All Rights Reserved.</a:t>
            </a:r>
            <a:endParaRPr lang="ja-JP" altLang="en-US" dirty="0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4AE290C2-A0CF-4A39-A17F-BF5FB6C981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5C91BC-E669-42CD-BA2C-37579FA90493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7666908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CA0C2A4B-C038-487B-AF95-3B4458BC4E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470E37-612D-4CFB-8F59-5C2921CD2319}" type="datetimeFigureOut">
              <a:rPr lang="ja-JP" altLang="en-US"/>
              <a:pPr>
                <a:defRPr/>
              </a:pPr>
              <a:t>2021/8/1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6475BA87-3477-4DE8-AE89-993E8758D1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Copyright(C) 2021 </a:t>
            </a:r>
            <a:r>
              <a:rPr lang="ja-JP" altLang="en-US" dirty="0"/>
              <a:t>○○○○○○</a:t>
            </a:r>
            <a:r>
              <a:rPr lang="en-US" dirty="0"/>
              <a:t>. All Rights Reserved.</a:t>
            </a:r>
            <a:endParaRPr lang="ja-JP" altLang="en-US" dirty="0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5E75382B-2655-4573-8151-1FCB1BDD1A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3951202-BA6F-4AF2-9388-BBC0797C25EE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3523646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780337" y="274641"/>
            <a:ext cx="2414588" cy="5851525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536576" y="274641"/>
            <a:ext cx="7078663" cy="5851525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65B51C2F-EE80-46FD-86FC-F18F3FEBFB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E1F03D-306B-4418-90D2-E7483DB0B9B9}" type="datetimeFigureOut">
              <a:rPr lang="ja-JP" altLang="en-US"/>
              <a:pPr>
                <a:defRPr/>
              </a:pPr>
              <a:t>2021/8/1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3E17AC88-BF20-443D-A64F-8064221A4A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Copyright(C) 2021 </a:t>
            </a:r>
            <a:r>
              <a:rPr lang="ja-JP" altLang="en-US" dirty="0"/>
              <a:t>○○○○○○</a:t>
            </a:r>
            <a:r>
              <a:rPr lang="en-US" dirty="0"/>
              <a:t>. All Rights Reserved.</a:t>
            </a:r>
            <a:endParaRPr lang="ja-JP" altLang="en-US" dirty="0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B1BD4AC5-3387-4321-88F0-6231B8BBE9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D0E32D0-C9EE-429C-901A-2730A67F9BBD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1722083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F23829BD-3E6E-425B-8948-607CBC00B5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DE409D-D548-42F9-BDA9-22138C6070D0}" type="datetimeFigureOut">
              <a:rPr lang="ja-JP" altLang="en-US"/>
              <a:pPr>
                <a:defRPr/>
              </a:pPr>
              <a:t>2021/8/1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BFD41C99-0CDA-475D-9A06-78EC1902AD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DCD40330-8C3D-4DE8-98B8-E68044180F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217FB5-6097-44EF-B171-7F5D0761EB74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6978460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3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23E5C967-8D65-40AD-BEC4-AB2304689C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D60ED0-FD1F-4FFB-BD0C-B65860FB3960}" type="datetimeFigureOut">
              <a:rPr lang="ja-JP" altLang="en-US"/>
              <a:pPr>
                <a:defRPr/>
              </a:pPr>
              <a:t>2021/8/1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EDEC99D5-FE17-41C2-882C-B791C3CE33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Copyright(C) 2021 </a:t>
            </a:r>
            <a:r>
              <a:rPr lang="ja-JP" altLang="en-US" dirty="0"/>
              <a:t>○○○○○○</a:t>
            </a:r>
            <a:r>
              <a:rPr lang="en-US" dirty="0"/>
              <a:t>. All Rights Reserved.</a:t>
            </a:r>
            <a:endParaRPr lang="ja-JP" altLang="en-US" dirty="0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055666A3-F6D1-4FCB-B122-2620BABAFE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F0A8598-ECF3-46FF-9AD1-3BB1623CEE36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4853557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536575" y="1600203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448300" y="1600203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 4">
            <a:extLst>
              <a:ext uri="{FF2B5EF4-FFF2-40B4-BE49-F238E27FC236}">
                <a16:creationId xmlns:a16="http://schemas.microsoft.com/office/drawing/2014/main" id="{F3E8EFD6-B448-4CF3-9129-5B539393D4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4F87B4-C145-484E-8652-43CBDD6B68C3}" type="datetimeFigureOut">
              <a:rPr lang="ja-JP" altLang="en-US"/>
              <a:pPr>
                <a:defRPr/>
              </a:pPr>
              <a:t>2021/8/1</a:t>
            </a:fld>
            <a:endParaRPr lang="ja-JP" altLang="en-US"/>
          </a:p>
        </p:txBody>
      </p:sp>
      <p:sp>
        <p:nvSpPr>
          <p:cNvPr id="6" name="フッター プレースホルダ 5">
            <a:extLst>
              <a:ext uri="{FF2B5EF4-FFF2-40B4-BE49-F238E27FC236}">
                <a16:creationId xmlns:a16="http://schemas.microsoft.com/office/drawing/2014/main" id="{D0E10AE0-D3A2-40BF-B5E5-73FCE4E6F0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Copyright(C) 2021 </a:t>
            </a:r>
            <a:r>
              <a:rPr lang="ja-JP" altLang="en-US" dirty="0"/>
              <a:t>○○○○○○</a:t>
            </a:r>
            <a:r>
              <a:rPr lang="en-US" dirty="0"/>
              <a:t>. All Rights Reserved.</a:t>
            </a:r>
            <a:endParaRPr lang="ja-JP" altLang="en-US" dirty="0"/>
          </a:p>
        </p:txBody>
      </p:sp>
      <p:sp>
        <p:nvSpPr>
          <p:cNvPr id="7" name="スライド番号プレースホルダ 6">
            <a:extLst>
              <a:ext uri="{FF2B5EF4-FFF2-40B4-BE49-F238E27FC236}">
                <a16:creationId xmlns:a16="http://schemas.microsoft.com/office/drawing/2014/main" id="{3188AD5F-DA70-4D26-8931-AC13F8DF79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865AE4-9517-4B8A-A9A6-F3F27AEDAB5C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4579777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112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112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 6">
            <a:extLst>
              <a:ext uri="{FF2B5EF4-FFF2-40B4-BE49-F238E27FC236}">
                <a16:creationId xmlns:a16="http://schemas.microsoft.com/office/drawing/2014/main" id="{8FEB8C72-90C5-4F9B-BD3E-8288C0F09D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EEF509-BB51-461E-9282-87590E59D673}" type="datetimeFigureOut">
              <a:rPr lang="ja-JP" altLang="en-US"/>
              <a:pPr>
                <a:defRPr/>
              </a:pPr>
              <a:t>2021/8/1</a:t>
            </a:fld>
            <a:endParaRPr lang="ja-JP" altLang="en-US"/>
          </a:p>
        </p:txBody>
      </p:sp>
      <p:sp>
        <p:nvSpPr>
          <p:cNvPr id="8" name="フッター プレースホルダ 7">
            <a:extLst>
              <a:ext uri="{FF2B5EF4-FFF2-40B4-BE49-F238E27FC236}">
                <a16:creationId xmlns:a16="http://schemas.microsoft.com/office/drawing/2014/main" id="{B70BB6FC-63DF-4307-B0B9-74F9CFDE78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Copyright(C) 2021 </a:t>
            </a:r>
            <a:r>
              <a:rPr lang="ja-JP" altLang="en-US" dirty="0"/>
              <a:t>○○○○○○</a:t>
            </a:r>
            <a:r>
              <a:rPr lang="en-US" dirty="0"/>
              <a:t>. All Rights Reserved.</a:t>
            </a:r>
            <a:endParaRPr lang="ja-JP" altLang="en-US" dirty="0"/>
          </a:p>
        </p:txBody>
      </p:sp>
      <p:sp>
        <p:nvSpPr>
          <p:cNvPr id="9" name="スライド番号プレースホルダ 8">
            <a:extLst>
              <a:ext uri="{FF2B5EF4-FFF2-40B4-BE49-F238E27FC236}">
                <a16:creationId xmlns:a16="http://schemas.microsoft.com/office/drawing/2014/main" id="{EC865B4D-31A0-4EB4-BD61-68E479C959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D95C6E-E443-43BE-8B24-E78421B3CCB9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7604443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日付プレースホルダ 2">
            <a:extLst>
              <a:ext uri="{FF2B5EF4-FFF2-40B4-BE49-F238E27FC236}">
                <a16:creationId xmlns:a16="http://schemas.microsoft.com/office/drawing/2014/main" id="{1828EADC-6D9F-45E1-BBD2-C728E36B9E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003818-A857-420D-AA54-BE96289F0A59}" type="datetimeFigureOut">
              <a:rPr lang="ja-JP" altLang="en-US"/>
              <a:pPr>
                <a:defRPr/>
              </a:pPr>
              <a:t>2021/8/1</a:t>
            </a:fld>
            <a:endParaRPr lang="ja-JP" altLang="en-US"/>
          </a:p>
        </p:txBody>
      </p:sp>
      <p:sp>
        <p:nvSpPr>
          <p:cNvPr id="4" name="フッター プレースホルダ 3">
            <a:extLst>
              <a:ext uri="{FF2B5EF4-FFF2-40B4-BE49-F238E27FC236}">
                <a16:creationId xmlns:a16="http://schemas.microsoft.com/office/drawing/2014/main" id="{D7211593-99B9-4551-A1B2-58680D5B0F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Copyright(C) 2021 </a:t>
            </a:r>
            <a:r>
              <a:rPr lang="ja-JP" altLang="en-US" dirty="0"/>
              <a:t>○○○○○○</a:t>
            </a:r>
            <a:r>
              <a:rPr lang="en-US" dirty="0"/>
              <a:t>. All Rights Reserved.</a:t>
            </a:r>
            <a:endParaRPr lang="ja-JP" altLang="en-US" dirty="0"/>
          </a:p>
        </p:txBody>
      </p:sp>
      <p:sp>
        <p:nvSpPr>
          <p:cNvPr id="5" name="スライド番号プレースホルダ 4">
            <a:extLst>
              <a:ext uri="{FF2B5EF4-FFF2-40B4-BE49-F238E27FC236}">
                <a16:creationId xmlns:a16="http://schemas.microsoft.com/office/drawing/2014/main" id="{36F4517B-1C95-4B25-B127-C67509C6A0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A10597-DC1A-4074-ABAD-D94DA8AF774A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6215585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>
            <a:extLst>
              <a:ext uri="{FF2B5EF4-FFF2-40B4-BE49-F238E27FC236}">
                <a16:creationId xmlns:a16="http://schemas.microsoft.com/office/drawing/2014/main" id="{94DA97BD-660A-4D00-8AD1-8D5F60DCD7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43A395-B5CB-43DF-9AE8-078C6CAA0EF4}" type="datetimeFigureOut">
              <a:rPr lang="ja-JP" altLang="en-US"/>
              <a:pPr>
                <a:defRPr/>
              </a:pPr>
              <a:t>2021/8/1</a:t>
            </a:fld>
            <a:endParaRPr lang="ja-JP" altLang="en-US"/>
          </a:p>
        </p:txBody>
      </p:sp>
      <p:sp>
        <p:nvSpPr>
          <p:cNvPr id="3" name="フッター プレースホルダ 2">
            <a:extLst>
              <a:ext uri="{FF2B5EF4-FFF2-40B4-BE49-F238E27FC236}">
                <a16:creationId xmlns:a16="http://schemas.microsoft.com/office/drawing/2014/main" id="{48AABE7D-189E-4148-A776-954B162462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Copyright(C) 2021 </a:t>
            </a:r>
            <a:r>
              <a:rPr lang="ja-JP" altLang="en-US" dirty="0"/>
              <a:t>○○○○○○</a:t>
            </a:r>
            <a:r>
              <a:rPr lang="en-US" dirty="0"/>
              <a:t>. All Rights Reserved.</a:t>
            </a:r>
            <a:endParaRPr lang="ja-JP" altLang="en-US" dirty="0"/>
          </a:p>
        </p:txBody>
      </p:sp>
      <p:sp>
        <p:nvSpPr>
          <p:cNvPr id="4" name="スライド番号プレースホルダ 3">
            <a:extLst>
              <a:ext uri="{FF2B5EF4-FFF2-40B4-BE49-F238E27FC236}">
                <a16:creationId xmlns:a16="http://schemas.microsoft.com/office/drawing/2014/main" id="{25352E13-CE72-4117-A413-0300E3EB4F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D84B138-5827-41DF-B4B9-3E856C0082BE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714324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72972" y="273053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0" y="1435103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4">
            <a:extLst>
              <a:ext uri="{FF2B5EF4-FFF2-40B4-BE49-F238E27FC236}">
                <a16:creationId xmlns:a16="http://schemas.microsoft.com/office/drawing/2014/main" id="{F15DB344-10B7-47BB-8D4E-A0B0028519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3FDA03-D9BF-4B06-B295-D94128D43EB3}" type="datetimeFigureOut">
              <a:rPr lang="ja-JP" altLang="en-US"/>
              <a:pPr>
                <a:defRPr/>
              </a:pPr>
              <a:t>2021/8/1</a:t>
            </a:fld>
            <a:endParaRPr lang="ja-JP" altLang="en-US"/>
          </a:p>
        </p:txBody>
      </p:sp>
      <p:sp>
        <p:nvSpPr>
          <p:cNvPr id="6" name="フッター プレースホルダ 5">
            <a:extLst>
              <a:ext uri="{FF2B5EF4-FFF2-40B4-BE49-F238E27FC236}">
                <a16:creationId xmlns:a16="http://schemas.microsoft.com/office/drawing/2014/main" id="{287E5DE6-C0A1-4E74-8249-ACFDBBDB60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Copyright(C) 2021 </a:t>
            </a:r>
            <a:r>
              <a:rPr lang="ja-JP" altLang="en-US" dirty="0"/>
              <a:t>○○○○○○</a:t>
            </a:r>
            <a:r>
              <a:rPr lang="en-US" dirty="0"/>
              <a:t>. All Rights Reserved.</a:t>
            </a:r>
            <a:endParaRPr lang="ja-JP" altLang="en-US" dirty="0"/>
          </a:p>
        </p:txBody>
      </p:sp>
      <p:sp>
        <p:nvSpPr>
          <p:cNvPr id="7" name="スライド番号プレースホルダ 6">
            <a:extLst>
              <a:ext uri="{FF2B5EF4-FFF2-40B4-BE49-F238E27FC236}">
                <a16:creationId xmlns:a16="http://schemas.microsoft.com/office/drawing/2014/main" id="{29FC2584-2712-4EEA-A0AF-71D0E9B2A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E700EA9-2A39-48F7-B773-02C5F309F80A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3963506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4">
            <a:extLst>
              <a:ext uri="{FF2B5EF4-FFF2-40B4-BE49-F238E27FC236}">
                <a16:creationId xmlns:a16="http://schemas.microsoft.com/office/drawing/2014/main" id="{AF99D598-2F69-43EC-9031-6716593AC9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B976DA-14AD-4BE6-92B6-AD16FDF95090}" type="datetimeFigureOut">
              <a:rPr lang="ja-JP" altLang="en-US"/>
              <a:pPr>
                <a:defRPr/>
              </a:pPr>
              <a:t>2021/8/1</a:t>
            </a:fld>
            <a:endParaRPr lang="ja-JP" altLang="en-US"/>
          </a:p>
        </p:txBody>
      </p:sp>
      <p:sp>
        <p:nvSpPr>
          <p:cNvPr id="6" name="フッター プレースホルダ 5">
            <a:extLst>
              <a:ext uri="{FF2B5EF4-FFF2-40B4-BE49-F238E27FC236}">
                <a16:creationId xmlns:a16="http://schemas.microsoft.com/office/drawing/2014/main" id="{4179F6D7-BBFA-490F-9AA8-FA80237F0D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Copyright(C) 2021 </a:t>
            </a:r>
            <a:r>
              <a:rPr lang="ja-JP" altLang="en-US" dirty="0"/>
              <a:t>○○○○○○</a:t>
            </a:r>
            <a:r>
              <a:rPr lang="en-US" dirty="0"/>
              <a:t>. All Rights Reserved.</a:t>
            </a:r>
            <a:endParaRPr lang="ja-JP" altLang="en-US" dirty="0"/>
          </a:p>
        </p:txBody>
      </p:sp>
      <p:sp>
        <p:nvSpPr>
          <p:cNvPr id="7" name="スライド番号プレースホルダ 6">
            <a:extLst>
              <a:ext uri="{FF2B5EF4-FFF2-40B4-BE49-F238E27FC236}">
                <a16:creationId xmlns:a16="http://schemas.microsoft.com/office/drawing/2014/main" id="{55AEB856-9644-4D24-B1E1-678474954A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8883B0-CD10-49E5-AC60-42A1B5F27C3B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7827195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 1">
            <a:extLst>
              <a:ext uri="{FF2B5EF4-FFF2-40B4-BE49-F238E27FC236}">
                <a16:creationId xmlns:a16="http://schemas.microsoft.com/office/drawing/2014/main" id="{A7B82A80-7D16-45FE-80F5-43CA91E3275C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95300" y="274638"/>
            <a:ext cx="8915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テキスト プレースホルダ 2">
            <a:extLst>
              <a:ext uri="{FF2B5EF4-FFF2-40B4-BE49-F238E27FC236}">
                <a16:creationId xmlns:a16="http://schemas.microsoft.com/office/drawing/2014/main" id="{BAC2C012-7132-436E-A787-29F6BAA44BA0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95300" y="1600200"/>
            <a:ext cx="89154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3EF26D73-5DC1-433A-AE32-EE372FC7004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95300" y="635635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fld id="{9AD359F0-4C9C-424B-B2B9-64FF3746B8C2}" type="datetimeFigureOut">
              <a:rPr lang="ja-JP" altLang="en-US"/>
              <a:pPr>
                <a:defRPr/>
              </a:pPr>
              <a:t>2021/8/1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CB17BFA0-B1E9-4C09-BCAB-CC08B9AF1D2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CB122632-158D-435C-885F-5F864683F45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099300" y="6356350"/>
            <a:ext cx="2311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94895DF7-D454-4242-94AD-2AC7EDD4817D}" type="slidenum">
              <a:rPr lang="ja-JP" altLang="en-US"/>
              <a:pPr/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1" r:id="rId1"/>
    <p:sldLayoutId id="2147483820" r:id="rId2"/>
    <p:sldLayoutId id="2147483822" r:id="rId3"/>
    <p:sldLayoutId id="2147483823" r:id="rId4"/>
    <p:sldLayoutId id="2147483824" r:id="rId5"/>
    <p:sldLayoutId id="2147483825" r:id="rId6"/>
    <p:sldLayoutId id="2147483826" r:id="rId7"/>
    <p:sldLayoutId id="2147483827" r:id="rId8"/>
    <p:sldLayoutId id="2147483828" r:id="rId9"/>
    <p:sldLayoutId id="2147483829" r:id="rId10"/>
    <p:sldLayoutId id="2147483830" r:id="rId1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AC Banner">
            <a:extLst>
              <a:ext uri="{FF2B5EF4-FFF2-40B4-BE49-F238E27FC236}">
                <a16:creationId xmlns:a16="http://schemas.microsoft.com/office/drawing/2014/main" id="{468FDE02-4B74-4B59-9284-A5D9B1A70C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588" y="6500813"/>
            <a:ext cx="9906001" cy="357187"/>
          </a:xfrm>
          <a:prstGeom prst="rect">
            <a:avLst/>
          </a:prstGeom>
          <a:gradFill flip="none" rotWithShape="1">
            <a:gsLst>
              <a:gs pos="0">
                <a:schemeClr val="accent2">
                  <a:shade val="30000"/>
                  <a:satMod val="115000"/>
                </a:schemeClr>
              </a:gs>
              <a:gs pos="50000">
                <a:schemeClr val="accent2">
                  <a:shade val="67500"/>
                  <a:satMod val="115000"/>
                </a:schemeClr>
              </a:gs>
              <a:gs pos="100000">
                <a:schemeClr val="accent2"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Aft>
                <a:spcPts val="0"/>
              </a:spcAft>
              <a:defRPr/>
            </a:pPr>
            <a:endParaRPr lang="en-US" sz="1200">
              <a:latin typeface="Times New Roman" pitchFamily="18" charset="0"/>
              <a:ea typeface="+mn-ea"/>
            </a:endParaRPr>
          </a:p>
        </p:txBody>
      </p:sp>
      <p:sp>
        <p:nvSpPr>
          <p:cNvPr id="21" name="AC Banner">
            <a:extLst>
              <a:ext uri="{FF2B5EF4-FFF2-40B4-BE49-F238E27FC236}">
                <a16:creationId xmlns:a16="http://schemas.microsoft.com/office/drawing/2014/main" id="{4D6E4A6E-BDA3-4A66-BA30-C5CCEEDAB2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90563"/>
            <a:ext cx="9906000" cy="46037"/>
          </a:xfrm>
          <a:prstGeom prst="rect">
            <a:avLst/>
          </a:prstGeom>
          <a:gradFill flip="none" rotWithShape="1">
            <a:gsLst>
              <a:gs pos="0">
                <a:schemeClr val="accent2">
                  <a:shade val="30000"/>
                  <a:satMod val="115000"/>
                </a:schemeClr>
              </a:gs>
              <a:gs pos="50000">
                <a:schemeClr val="accent2">
                  <a:shade val="67500"/>
                  <a:satMod val="115000"/>
                </a:schemeClr>
              </a:gs>
              <a:gs pos="100000">
                <a:schemeClr val="accent2"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Aft>
                <a:spcPts val="0"/>
              </a:spcAft>
              <a:defRPr/>
            </a:pPr>
            <a:endParaRPr lang="en-US" sz="1200">
              <a:latin typeface="Times New Roman" pitchFamily="18" charset="0"/>
              <a:ea typeface="+mn-ea"/>
            </a:endParaRPr>
          </a:p>
        </p:txBody>
      </p:sp>
      <p:sp>
        <p:nvSpPr>
          <p:cNvPr id="12296" name="タイトル 1">
            <a:extLst>
              <a:ext uri="{FF2B5EF4-FFF2-40B4-BE49-F238E27FC236}">
                <a16:creationId xmlns:a16="http://schemas.microsoft.com/office/drawing/2014/main" id="{F52C150A-BF67-42B8-8F1F-12C8499BA8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9563" y="15875"/>
            <a:ext cx="8915400" cy="654050"/>
          </a:xfrm>
        </p:spPr>
        <p:txBody>
          <a:bodyPr/>
          <a:lstStyle/>
          <a:p>
            <a:pPr algn="l" eaLnBrk="1" hangingPunct="1"/>
            <a:r>
              <a:rPr lang="en-US" altLang="ja-JP" sz="2800"/>
              <a:t>PDCA</a:t>
            </a:r>
            <a:r>
              <a:rPr lang="ja-JP" altLang="en-US" sz="2800"/>
              <a:t>サイクル</a:t>
            </a:r>
          </a:p>
        </p:txBody>
      </p:sp>
      <p:sp>
        <p:nvSpPr>
          <p:cNvPr id="38" name="正方形/長方形 37">
            <a:extLst>
              <a:ext uri="{FF2B5EF4-FFF2-40B4-BE49-F238E27FC236}">
                <a16:creationId xmlns:a16="http://schemas.microsoft.com/office/drawing/2014/main" id="{50D6C715-D62D-427F-9E5C-9A23E3CE9A7D}"/>
              </a:ext>
            </a:extLst>
          </p:cNvPr>
          <p:cNvSpPr/>
          <p:nvPr/>
        </p:nvSpPr>
        <p:spPr>
          <a:xfrm>
            <a:off x="523875" y="1357313"/>
            <a:ext cx="4000500" cy="1928812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>
              <a:solidFill>
                <a:schemeClr val="tx1"/>
              </a:solidFill>
            </a:endParaRPr>
          </a:p>
        </p:txBody>
      </p:sp>
      <p:sp>
        <p:nvSpPr>
          <p:cNvPr id="39" name="正方形/長方形 38">
            <a:extLst>
              <a:ext uri="{FF2B5EF4-FFF2-40B4-BE49-F238E27FC236}">
                <a16:creationId xmlns:a16="http://schemas.microsoft.com/office/drawing/2014/main" id="{65C6D23F-F1AC-4B9A-80D3-978D0BBC45E9}"/>
              </a:ext>
            </a:extLst>
          </p:cNvPr>
          <p:cNvSpPr/>
          <p:nvPr/>
        </p:nvSpPr>
        <p:spPr>
          <a:xfrm>
            <a:off x="5453063" y="1357313"/>
            <a:ext cx="4000500" cy="1928812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>
              <a:solidFill>
                <a:schemeClr val="tx1"/>
              </a:solidFill>
            </a:endParaRPr>
          </a:p>
        </p:txBody>
      </p:sp>
      <p:sp>
        <p:nvSpPr>
          <p:cNvPr id="40" name="正方形/長方形 39">
            <a:extLst>
              <a:ext uri="{FF2B5EF4-FFF2-40B4-BE49-F238E27FC236}">
                <a16:creationId xmlns:a16="http://schemas.microsoft.com/office/drawing/2014/main" id="{136658FF-E68D-41BF-8472-B81DF5D9AA0A}"/>
              </a:ext>
            </a:extLst>
          </p:cNvPr>
          <p:cNvSpPr/>
          <p:nvPr/>
        </p:nvSpPr>
        <p:spPr>
          <a:xfrm>
            <a:off x="523875" y="4429125"/>
            <a:ext cx="4000500" cy="1928813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>
              <a:solidFill>
                <a:schemeClr val="tx1"/>
              </a:solidFill>
            </a:endParaRPr>
          </a:p>
        </p:txBody>
      </p:sp>
      <p:sp>
        <p:nvSpPr>
          <p:cNvPr id="41" name="正方形/長方形 40">
            <a:extLst>
              <a:ext uri="{FF2B5EF4-FFF2-40B4-BE49-F238E27FC236}">
                <a16:creationId xmlns:a16="http://schemas.microsoft.com/office/drawing/2014/main" id="{5C77D9E7-6E5F-4568-AAA8-B98357B91A1D}"/>
              </a:ext>
            </a:extLst>
          </p:cNvPr>
          <p:cNvSpPr/>
          <p:nvPr/>
        </p:nvSpPr>
        <p:spPr>
          <a:xfrm>
            <a:off x="5453063" y="4429125"/>
            <a:ext cx="4000500" cy="1928813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>
              <a:solidFill>
                <a:schemeClr val="tx1"/>
              </a:solidFill>
            </a:endParaRPr>
          </a:p>
        </p:txBody>
      </p:sp>
      <p:sp>
        <p:nvSpPr>
          <p:cNvPr id="42" name="正方形/長方形 41">
            <a:extLst>
              <a:ext uri="{FF2B5EF4-FFF2-40B4-BE49-F238E27FC236}">
                <a16:creationId xmlns:a16="http://schemas.microsoft.com/office/drawing/2014/main" id="{78032052-0B81-4AB7-A769-AA34CB7AACAD}"/>
              </a:ext>
            </a:extLst>
          </p:cNvPr>
          <p:cNvSpPr/>
          <p:nvPr/>
        </p:nvSpPr>
        <p:spPr>
          <a:xfrm>
            <a:off x="523844" y="938194"/>
            <a:ext cx="4000528" cy="419104"/>
          </a:xfrm>
          <a:prstGeom prst="rect">
            <a:avLst/>
          </a:prstGeom>
          <a:gradFill flip="none" rotWithShape="1">
            <a:gsLst>
              <a:gs pos="0">
                <a:schemeClr val="accent2">
                  <a:shade val="30000"/>
                  <a:satMod val="115000"/>
                </a:schemeClr>
              </a:gs>
              <a:gs pos="50000">
                <a:schemeClr val="accent2">
                  <a:shade val="67500"/>
                  <a:satMod val="115000"/>
                </a:schemeClr>
              </a:gs>
              <a:gs pos="100000">
                <a:schemeClr val="accent2"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ja-JP" b="1" dirty="0"/>
              <a:t>Plan</a:t>
            </a:r>
            <a:endParaRPr lang="ja-JP" altLang="en-US" b="1" dirty="0"/>
          </a:p>
        </p:txBody>
      </p:sp>
      <p:sp>
        <p:nvSpPr>
          <p:cNvPr id="43" name="正方形/長方形 42">
            <a:extLst>
              <a:ext uri="{FF2B5EF4-FFF2-40B4-BE49-F238E27FC236}">
                <a16:creationId xmlns:a16="http://schemas.microsoft.com/office/drawing/2014/main" id="{47B83175-4B34-4B33-86D3-0CA61ED679CC}"/>
              </a:ext>
            </a:extLst>
          </p:cNvPr>
          <p:cNvSpPr/>
          <p:nvPr/>
        </p:nvSpPr>
        <p:spPr>
          <a:xfrm>
            <a:off x="5453066" y="938194"/>
            <a:ext cx="4000528" cy="419104"/>
          </a:xfrm>
          <a:prstGeom prst="rect">
            <a:avLst/>
          </a:prstGeom>
          <a:gradFill flip="none" rotWithShape="1">
            <a:gsLst>
              <a:gs pos="0">
                <a:schemeClr val="accent2">
                  <a:shade val="30000"/>
                  <a:satMod val="115000"/>
                </a:schemeClr>
              </a:gs>
              <a:gs pos="50000">
                <a:schemeClr val="accent2">
                  <a:shade val="67500"/>
                  <a:satMod val="115000"/>
                </a:schemeClr>
              </a:gs>
              <a:gs pos="100000">
                <a:schemeClr val="accent2"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ja-JP" b="1" dirty="0"/>
              <a:t>Do</a:t>
            </a:r>
            <a:endParaRPr lang="ja-JP" altLang="en-US" b="1" dirty="0"/>
          </a:p>
        </p:txBody>
      </p:sp>
      <p:sp>
        <p:nvSpPr>
          <p:cNvPr id="44" name="正方形/長方形 43">
            <a:extLst>
              <a:ext uri="{FF2B5EF4-FFF2-40B4-BE49-F238E27FC236}">
                <a16:creationId xmlns:a16="http://schemas.microsoft.com/office/drawing/2014/main" id="{D2A8C05F-5D9C-45E0-B0B7-477458E5E476}"/>
              </a:ext>
            </a:extLst>
          </p:cNvPr>
          <p:cNvSpPr/>
          <p:nvPr/>
        </p:nvSpPr>
        <p:spPr>
          <a:xfrm>
            <a:off x="523844" y="4010028"/>
            <a:ext cx="4000528" cy="419104"/>
          </a:xfrm>
          <a:prstGeom prst="rect">
            <a:avLst/>
          </a:prstGeom>
          <a:gradFill flip="none" rotWithShape="1">
            <a:gsLst>
              <a:gs pos="0">
                <a:schemeClr val="accent2">
                  <a:shade val="30000"/>
                  <a:satMod val="115000"/>
                </a:schemeClr>
              </a:gs>
              <a:gs pos="50000">
                <a:schemeClr val="accent2">
                  <a:shade val="67500"/>
                  <a:satMod val="115000"/>
                </a:schemeClr>
              </a:gs>
              <a:gs pos="100000">
                <a:schemeClr val="accent2"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ja-JP" b="1" dirty="0"/>
              <a:t>Action</a:t>
            </a:r>
            <a:endParaRPr lang="ja-JP" altLang="en-US" b="1" dirty="0"/>
          </a:p>
        </p:txBody>
      </p:sp>
      <p:sp>
        <p:nvSpPr>
          <p:cNvPr id="45" name="正方形/長方形 44">
            <a:extLst>
              <a:ext uri="{FF2B5EF4-FFF2-40B4-BE49-F238E27FC236}">
                <a16:creationId xmlns:a16="http://schemas.microsoft.com/office/drawing/2014/main" id="{299B9031-A563-4C09-BDE9-7E79A97E3F99}"/>
              </a:ext>
            </a:extLst>
          </p:cNvPr>
          <p:cNvSpPr/>
          <p:nvPr/>
        </p:nvSpPr>
        <p:spPr>
          <a:xfrm>
            <a:off x="5453066" y="4010028"/>
            <a:ext cx="4000528" cy="419104"/>
          </a:xfrm>
          <a:prstGeom prst="rect">
            <a:avLst/>
          </a:prstGeom>
          <a:gradFill flip="none" rotWithShape="1">
            <a:gsLst>
              <a:gs pos="0">
                <a:schemeClr val="accent2">
                  <a:shade val="30000"/>
                  <a:satMod val="115000"/>
                </a:schemeClr>
              </a:gs>
              <a:gs pos="50000">
                <a:schemeClr val="accent2">
                  <a:shade val="67500"/>
                  <a:satMod val="115000"/>
                </a:schemeClr>
              </a:gs>
              <a:gs pos="100000">
                <a:schemeClr val="accent2"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ja-JP" b="1" dirty="0"/>
              <a:t>Check</a:t>
            </a:r>
            <a:endParaRPr lang="ja-JP" altLang="en-US" b="1" dirty="0"/>
          </a:p>
        </p:txBody>
      </p:sp>
      <p:sp>
        <p:nvSpPr>
          <p:cNvPr id="46" name="山形 45">
            <a:extLst>
              <a:ext uri="{FF2B5EF4-FFF2-40B4-BE49-F238E27FC236}">
                <a16:creationId xmlns:a16="http://schemas.microsoft.com/office/drawing/2014/main" id="{27C7ED6B-F16A-417C-84CB-8448EA6D8B2A}"/>
              </a:ext>
            </a:extLst>
          </p:cNvPr>
          <p:cNvSpPr/>
          <p:nvPr/>
        </p:nvSpPr>
        <p:spPr>
          <a:xfrm>
            <a:off x="4738686" y="1969746"/>
            <a:ext cx="571504" cy="642942"/>
          </a:xfrm>
          <a:prstGeom prst="chevron">
            <a:avLst/>
          </a:prstGeom>
          <a:gradFill flip="none" rotWithShape="1">
            <a:gsLst>
              <a:gs pos="0">
                <a:schemeClr val="accent2">
                  <a:shade val="30000"/>
                  <a:satMod val="115000"/>
                </a:schemeClr>
              </a:gs>
              <a:gs pos="50000">
                <a:schemeClr val="accent2">
                  <a:shade val="67500"/>
                  <a:satMod val="115000"/>
                </a:schemeClr>
              </a:gs>
              <a:gs pos="100000">
                <a:schemeClr val="accent2"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>
              <a:solidFill>
                <a:schemeClr val="tx1"/>
              </a:solidFill>
            </a:endParaRPr>
          </a:p>
        </p:txBody>
      </p:sp>
      <p:sp>
        <p:nvSpPr>
          <p:cNvPr id="47" name="山形 46">
            <a:extLst>
              <a:ext uri="{FF2B5EF4-FFF2-40B4-BE49-F238E27FC236}">
                <a16:creationId xmlns:a16="http://schemas.microsoft.com/office/drawing/2014/main" id="{ABEB9FE7-9266-45C7-8CE5-A0FC7FA56AEA}"/>
              </a:ext>
            </a:extLst>
          </p:cNvPr>
          <p:cNvSpPr/>
          <p:nvPr/>
        </p:nvSpPr>
        <p:spPr>
          <a:xfrm flipH="1">
            <a:off x="4738686" y="4929198"/>
            <a:ext cx="571504" cy="642942"/>
          </a:xfrm>
          <a:prstGeom prst="chevron">
            <a:avLst/>
          </a:prstGeom>
          <a:gradFill flip="none" rotWithShape="1">
            <a:gsLst>
              <a:gs pos="0">
                <a:schemeClr val="accent2">
                  <a:shade val="30000"/>
                  <a:satMod val="115000"/>
                </a:schemeClr>
              </a:gs>
              <a:gs pos="50000">
                <a:schemeClr val="accent2">
                  <a:shade val="67500"/>
                  <a:satMod val="115000"/>
                </a:schemeClr>
              </a:gs>
              <a:gs pos="100000">
                <a:schemeClr val="accent2"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>
              <a:solidFill>
                <a:schemeClr val="tx1"/>
              </a:solidFill>
            </a:endParaRPr>
          </a:p>
        </p:txBody>
      </p:sp>
      <p:sp>
        <p:nvSpPr>
          <p:cNvPr id="53" name="山形 52">
            <a:extLst>
              <a:ext uri="{FF2B5EF4-FFF2-40B4-BE49-F238E27FC236}">
                <a16:creationId xmlns:a16="http://schemas.microsoft.com/office/drawing/2014/main" id="{B2C7248A-171F-46C5-B250-42BFF2526B48}"/>
              </a:ext>
            </a:extLst>
          </p:cNvPr>
          <p:cNvSpPr/>
          <p:nvPr/>
        </p:nvSpPr>
        <p:spPr>
          <a:xfrm rot="16200000" flipH="1">
            <a:off x="7131859" y="3335491"/>
            <a:ext cx="571504" cy="642942"/>
          </a:xfrm>
          <a:prstGeom prst="chevron">
            <a:avLst/>
          </a:prstGeom>
          <a:gradFill flip="none" rotWithShape="1">
            <a:gsLst>
              <a:gs pos="0">
                <a:schemeClr val="accent2">
                  <a:shade val="30000"/>
                  <a:satMod val="115000"/>
                </a:schemeClr>
              </a:gs>
              <a:gs pos="50000">
                <a:schemeClr val="accent2">
                  <a:shade val="67500"/>
                  <a:satMod val="115000"/>
                </a:schemeClr>
              </a:gs>
              <a:gs pos="100000">
                <a:schemeClr val="accent2"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>
              <a:solidFill>
                <a:schemeClr val="tx1"/>
              </a:solidFill>
            </a:endParaRPr>
          </a:p>
        </p:txBody>
      </p:sp>
      <p:sp>
        <p:nvSpPr>
          <p:cNvPr id="54" name="山形 53">
            <a:extLst>
              <a:ext uri="{FF2B5EF4-FFF2-40B4-BE49-F238E27FC236}">
                <a16:creationId xmlns:a16="http://schemas.microsoft.com/office/drawing/2014/main" id="{C3BDB554-8A94-48B2-9F7F-259613964F20}"/>
              </a:ext>
            </a:extLst>
          </p:cNvPr>
          <p:cNvSpPr/>
          <p:nvPr/>
        </p:nvSpPr>
        <p:spPr>
          <a:xfrm rot="5400000" flipH="1" flipV="1">
            <a:off x="2202637" y="3335492"/>
            <a:ext cx="571504" cy="642942"/>
          </a:xfrm>
          <a:prstGeom prst="chevron">
            <a:avLst/>
          </a:prstGeom>
          <a:gradFill flip="none" rotWithShape="1">
            <a:gsLst>
              <a:gs pos="0">
                <a:schemeClr val="accent2">
                  <a:shade val="30000"/>
                  <a:satMod val="115000"/>
                </a:schemeClr>
              </a:gs>
              <a:gs pos="50000">
                <a:schemeClr val="accent2">
                  <a:shade val="67500"/>
                  <a:satMod val="115000"/>
                </a:schemeClr>
              </a:gs>
              <a:gs pos="100000">
                <a:schemeClr val="accent2"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330</TotalTime>
  <Words>7</Words>
  <Application>Microsoft Office PowerPoint</Application>
  <PresentationFormat>A4 210 x 297 mm</PresentationFormat>
  <Paragraphs>6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Arial</vt:lpstr>
      <vt:lpstr>ＭＳ Ｐゴシック</vt:lpstr>
      <vt:lpstr>Calibri</vt:lpstr>
      <vt:lpstr>Times New Roman</vt:lpstr>
      <vt:lpstr>Office テーマ</vt:lpstr>
      <vt:lpstr>PDCAサイクル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フィデリ</dc:creator>
  <dc:description>PDCAサイクルのテンプレートです。シンプルで書き込みがしやすいタイプです。企画書、提案書にご活用下さい。</dc:description>
  <cp:lastModifiedBy>鳴海 祐</cp:lastModifiedBy>
  <cp:revision>23</cp:revision>
  <dcterms:created xsi:type="dcterms:W3CDTF">2009-02-13T08:21:57Z</dcterms:created>
  <dcterms:modified xsi:type="dcterms:W3CDTF">2021-08-01T09:29:55Z</dcterms:modified>
</cp:coreProperties>
</file>