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3"/>
  </p:notesMasterIdLst>
  <p:handoutMasterIdLst>
    <p:handoutMasterId r:id="rId4"/>
  </p:handoutMasterIdLst>
  <p:sldIdLst>
    <p:sldId id="281" r:id="rId2"/>
  </p:sldIdLst>
  <p:sldSz cx="9906000" cy="6858000" type="A4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66"/>
    <a:srgbClr val="FF9900"/>
    <a:srgbClr val="FFFF99"/>
    <a:srgbClr val="FFFF00"/>
    <a:srgbClr val="FFCC66"/>
    <a:srgbClr val="FFFFCC"/>
    <a:srgbClr val="FF5050"/>
    <a:srgbClr val="FF99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03" autoAdjust="0"/>
    <p:restoredTop sz="92240" autoAdjust="0"/>
  </p:normalViewPr>
  <p:slideViewPr>
    <p:cSldViewPr>
      <p:cViewPr varScale="1">
        <p:scale>
          <a:sx n="79" d="100"/>
          <a:sy n="79" d="100"/>
        </p:scale>
        <p:origin x="1392" y="77"/>
      </p:cViewPr>
      <p:guideLst>
        <p:guide orient="horz" pos="2160"/>
        <p:guide pos="3121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1848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2C736D3F-5886-431D-91C6-5DD742C1783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AE74DB5D-02D1-4A7B-B1A8-306F047D342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53080121-0635-4D31-B4CE-A85DD4F23D61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4" name="フッター プレースホルダ 3">
            <a:extLst>
              <a:ext uri="{FF2B5EF4-FFF2-40B4-BE49-F238E27FC236}">
                <a16:creationId xmlns:a16="http://schemas.microsoft.com/office/drawing/2014/main" id="{6BF939AF-CF10-4C0C-86F8-96773E97AEB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4">
            <a:extLst>
              <a:ext uri="{FF2B5EF4-FFF2-40B4-BE49-F238E27FC236}">
                <a16:creationId xmlns:a16="http://schemas.microsoft.com/office/drawing/2014/main" id="{0468FDBD-9D04-4A5D-9AF2-E925A6E7870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1F644E63-BAF4-4351-892F-D911F4912887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805D8B8D-970B-4542-A5F6-9DE3AD9BD93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40E7DB18-5CF4-4383-BDF8-7D8D262FDB8E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6A176457-6FC4-4932-82AD-0D7D613D747D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4" name="スライド イメージ プレースホルダ 3">
            <a:extLst>
              <a:ext uri="{FF2B5EF4-FFF2-40B4-BE49-F238E27FC236}">
                <a16:creationId xmlns:a16="http://schemas.microsoft.com/office/drawing/2014/main" id="{338CE4A1-31CE-411A-97DA-B8A514285FC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>
            <a:extLst>
              <a:ext uri="{FF2B5EF4-FFF2-40B4-BE49-F238E27FC236}">
                <a16:creationId xmlns:a16="http://schemas.microsoft.com/office/drawing/2014/main" id="{624D42A3-F7D5-4873-A6A5-E381588CF1B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2D6A7FE4-9C11-4D9B-A12C-6B44F1F7EAB9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97BB3AFA-BD27-4FE6-A084-48FA722FAFC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D109E41B-A7DE-4DB2-A232-917C16DFC7E0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スライド イメージ プレースホルダ 1">
            <a:extLst>
              <a:ext uri="{FF2B5EF4-FFF2-40B4-BE49-F238E27FC236}">
                <a16:creationId xmlns:a16="http://schemas.microsoft.com/office/drawing/2014/main" id="{4A29A11B-C80B-487C-8961-42B9EB805AC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ノート プレースホルダ 2">
            <a:extLst>
              <a:ext uri="{FF2B5EF4-FFF2-40B4-BE49-F238E27FC236}">
                <a16:creationId xmlns:a16="http://schemas.microsoft.com/office/drawing/2014/main" id="{9F0369C7-9BE8-4DAF-B7D4-0067C082298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4" name="スライド番号プレースホルダ 3">
            <a:extLst>
              <a:ext uri="{FF2B5EF4-FFF2-40B4-BE49-F238E27FC236}">
                <a16:creationId xmlns:a16="http://schemas.microsoft.com/office/drawing/2014/main" id="{95E7202D-3A0E-4225-A0FB-58898397363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8D35530A-57E0-4EEA-B692-1FCB2809F4EC}" type="slidenum">
              <a:rPr lang="ja-JP" altLang="en-US"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742950" y="2130428"/>
            <a:ext cx="84201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C281889E-15C8-45B6-BEBE-779E89E492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21FCA6-2095-4921-9A46-75E8C5357FE4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E6EF264F-0D81-490E-95B2-3C418CC048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D773F99D-9976-4622-B1D3-CB2ACA2297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14FBD6A-54D5-431C-9943-77498E960F48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6951246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CC174BB8-25DD-4F25-BE2C-E949FF77AF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DD63D2-3206-4656-B6C4-43449FB5B5BA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C6D60E80-D947-4069-AFB9-625B281A1B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F9C1FF12-D015-4DCC-886A-D3754E3295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42C918E-C927-49C2-BA17-019E024E07F0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6545061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7780337" y="274641"/>
            <a:ext cx="2414588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536576" y="274641"/>
            <a:ext cx="7078663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CC1C6639-CD3C-4E52-9E3F-D94B240FAE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907216-16E1-45C2-B552-7BB0B0248612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6684D996-F0AB-45AC-8D1F-E3BEEA4420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A1109A3F-0F65-409C-A019-F08DD4FF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94D693-8D39-473F-9F27-B75A57F8B025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1284816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F930D953-85AB-46A4-BFD6-F03668CFD0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A60850-C61E-4383-9D19-DE06B181C16B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9D9B2F47-B032-4B1B-8651-4BD66BF03B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48E763DD-49B5-41EB-829C-EA9BFE37F8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1D9401A-D24B-436B-976D-4561DF3A05DB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0215891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82506" y="4406903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5962B906-F9E2-43DE-BE4A-1828629564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C776BB-027A-4D04-A0C9-5F629DED4090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D91FF84D-57B9-4B14-A215-4AA3FD344F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016B64E5-20CD-486D-B8BB-0F92C8CDF3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677F611-4DDD-41A7-85B8-5236B516A828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55107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536575" y="1600203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5448300" y="1600203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4">
            <a:extLst>
              <a:ext uri="{FF2B5EF4-FFF2-40B4-BE49-F238E27FC236}">
                <a16:creationId xmlns:a16="http://schemas.microsoft.com/office/drawing/2014/main" id="{CC4D71F3-A7DD-4057-BB77-AB9E1AED21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6E5647-DA37-4438-93D1-A2C6EC846736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A7E5E01D-A62E-419E-AB38-C730C7576D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C51A27B6-1957-4938-BE09-4DE1EA7982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0E8F7D4-2AD4-48BD-9FE3-E374E5D86700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3292467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5032112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5032112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6">
            <a:extLst>
              <a:ext uri="{FF2B5EF4-FFF2-40B4-BE49-F238E27FC236}">
                <a16:creationId xmlns:a16="http://schemas.microsoft.com/office/drawing/2014/main" id="{B9E248A1-44C9-40BF-93F5-E1B10F2C87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43A57A-65C7-436C-BE35-3788CF155B9A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8" name="フッター プレースホルダ 7">
            <a:extLst>
              <a:ext uri="{FF2B5EF4-FFF2-40B4-BE49-F238E27FC236}">
                <a16:creationId xmlns:a16="http://schemas.microsoft.com/office/drawing/2014/main" id="{C8F2B3D9-3629-476F-BF56-3C4BDBA10F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9" name="スライド番号プレースホルダ 8">
            <a:extLst>
              <a:ext uri="{FF2B5EF4-FFF2-40B4-BE49-F238E27FC236}">
                <a16:creationId xmlns:a16="http://schemas.microsoft.com/office/drawing/2014/main" id="{E045AACB-BAE3-4326-8F47-CD25BE898B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7659E06-5C40-4D96-916E-68076347DA8E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2717968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CBE88D0B-8926-4A85-A09D-24854263B5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9D804E-01EB-4089-88BA-6B1156B43BDC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4" name="フッター プレースホルダ 3">
            <a:extLst>
              <a:ext uri="{FF2B5EF4-FFF2-40B4-BE49-F238E27FC236}">
                <a16:creationId xmlns:a16="http://schemas.microsoft.com/office/drawing/2014/main" id="{D2D3848F-FF9A-4D55-A711-15F23D2585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5" name="スライド番号プレースホルダ 4">
            <a:extLst>
              <a:ext uri="{FF2B5EF4-FFF2-40B4-BE49-F238E27FC236}">
                <a16:creationId xmlns:a16="http://schemas.microsoft.com/office/drawing/2014/main" id="{35EBC3FF-4AD2-4169-AEED-77AD33D475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FB72670-DD65-41BF-9AA6-391254162C62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7024720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>
            <a:extLst>
              <a:ext uri="{FF2B5EF4-FFF2-40B4-BE49-F238E27FC236}">
                <a16:creationId xmlns:a16="http://schemas.microsoft.com/office/drawing/2014/main" id="{1E8EA9F3-0860-4F3C-9044-A874B5646D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7CC56E-D97C-491F-A47D-1136B36184F0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3" name="フッター プレースホルダ 2">
            <a:extLst>
              <a:ext uri="{FF2B5EF4-FFF2-40B4-BE49-F238E27FC236}">
                <a16:creationId xmlns:a16="http://schemas.microsoft.com/office/drawing/2014/main" id="{6E02EECD-43C8-495C-AC22-22841F18CC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4" name="スライド番号プレースホルダ 3">
            <a:extLst>
              <a:ext uri="{FF2B5EF4-FFF2-40B4-BE49-F238E27FC236}">
                <a16:creationId xmlns:a16="http://schemas.microsoft.com/office/drawing/2014/main" id="{44447DD9-768A-4D0D-BA4C-E802907262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39BB1F6-8C13-43D8-A9D4-EB54B05B4ED5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6405659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872972" y="273053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95300" y="1435103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4">
            <a:extLst>
              <a:ext uri="{FF2B5EF4-FFF2-40B4-BE49-F238E27FC236}">
                <a16:creationId xmlns:a16="http://schemas.microsoft.com/office/drawing/2014/main" id="{F0956EA0-73EE-4B08-98AA-29170B4B28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AC6644-3FD1-49C8-8C8E-399E88357DC2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E9C179FB-DD1B-450A-84D3-25B3A5698A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A930BC1C-A7EA-4AD3-B3CC-A9C70A0317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E158FD8-9626-4026-82D5-C3F952A0D089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8447392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4">
            <a:extLst>
              <a:ext uri="{FF2B5EF4-FFF2-40B4-BE49-F238E27FC236}">
                <a16:creationId xmlns:a16="http://schemas.microsoft.com/office/drawing/2014/main" id="{3DEF5DBC-B035-43B1-B267-0CEE2EB5C7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63D537-34FC-4C9F-A533-014446AE7DA7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27C1FD5F-106D-4F2B-ADAC-55C01AB541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526225FF-7D91-4EE5-B9E9-DEEFA65547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A94F3E-E2CB-45D1-ADF6-D4C61ED973D0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8169481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>
            <a:extLst>
              <a:ext uri="{FF2B5EF4-FFF2-40B4-BE49-F238E27FC236}">
                <a16:creationId xmlns:a16="http://schemas.microsoft.com/office/drawing/2014/main" id="{12CD7332-D3E7-42C1-9CEC-E681F259755A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95300" y="274638"/>
            <a:ext cx="8915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>
            <a:extLst>
              <a:ext uri="{FF2B5EF4-FFF2-40B4-BE49-F238E27FC236}">
                <a16:creationId xmlns:a16="http://schemas.microsoft.com/office/drawing/2014/main" id="{DFF9EBC5-1304-4D02-A779-013013131C5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95300" y="1600200"/>
            <a:ext cx="89154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136BB04E-3B20-4A36-A79F-F76225AE975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95300" y="6356350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fld id="{22E7C044-FF33-4F58-B5D1-C2F4EBBFCAC0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0DC1B4D2-98AF-4701-B88B-61C4FC3BA46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84550" y="6356350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74A0B224-57B3-42EE-80D3-654C1B36E3B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99300" y="6356350"/>
            <a:ext cx="2311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7F1693A4-F857-4582-891F-B8101D68B0E3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2" r:id="rId1"/>
    <p:sldLayoutId id="2147483841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タイトル 1">
            <a:extLst>
              <a:ext uri="{FF2B5EF4-FFF2-40B4-BE49-F238E27FC236}">
                <a16:creationId xmlns:a16="http://schemas.microsoft.com/office/drawing/2014/main" id="{12DBA8A1-F1F6-4EBC-88FC-85EB20F905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9563" y="15875"/>
            <a:ext cx="8915400" cy="654050"/>
          </a:xfrm>
        </p:spPr>
        <p:txBody>
          <a:bodyPr/>
          <a:lstStyle/>
          <a:p>
            <a:pPr algn="l" eaLnBrk="1" hangingPunct="1"/>
            <a:r>
              <a:rPr lang="en-US" altLang="ja-JP" sz="2800"/>
              <a:t>PDCA</a:t>
            </a:r>
            <a:r>
              <a:rPr lang="ja-JP" altLang="en-US" sz="2800"/>
              <a:t>サイクル</a:t>
            </a:r>
          </a:p>
        </p:txBody>
      </p:sp>
      <p:sp>
        <p:nvSpPr>
          <p:cNvPr id="5" name="スライド番号プレースホルダ 4">
            <a:extLst>
              <a:ext uri="{FF2B5EF4-FFF2-40B4-BE49-F238E27FC236}">
                <a16:creationId xmlns:a16="http://schemas.microsoft.com/office/drawing/2014/main" id="{8B01C157-AFD3-404C-8F75-8F2F8126AD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95D1B6F8-8232-4F2E-AEF3-36650D10A2CD}" type="slidenum">
              <a:rPr lang="ja-JP" altLang="en-US">
                <a:solidFill>
                  <a:srgbClr val="898989"/>
                </a:solidFill>
              </a:rPr>
              <a:pPr eaLnBrk="1" hangingPunct="1"/>
              <a:t>1</a:t>
            </a:fld>
            <a:endParaRPr lang="ja-JP" altLang="en-US">
              <a:solidFill>
                <a:srgbClr val="898989"/>
              </a:solidFill>
            </a:endParaRPr>
          </a:p>
        </p:txBody>
      </p:sp>
      <p:sp>
        <p:nvSpPr>
          <p:cNvPr id="20" name="AC Banner">
            <a:extLst>
              <a:ext uri="{FF2B5EF4-FFF2-40B4-BE49-F238E27FC236}">
                <a16:creationId xmlns:a16="http://schemas.microsoft.com/office/drawing/2014/main" id="{62DD8C6F-03C7-470C-BB1F-6FAF9D7D96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588" y="6500813"/>
            <a:ext cx="9906001" cy="357187"/>
          </a:xfrm>
          <a:prstGeom prst="rect">
            <a:avLst/>
          </a:prstGeom>
          <a:solidFill>
            <a:schemeClr val="bg1">
              <a:lumMod val="50000"/>
            </a:schemeClr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Aft>
                <a:spcPts val="0"/>
              </a:spcAft>
              <a:defRPr/>
            </a:pPr>
            <a:endParaRPr lang="en-US" sz="1200">
              <a:latin typeface="Times New Roman" pitchFamily="18" charset="0"/>
              <a:ea typeface="+mn-ea"/>
            </a:endParaRPr>
          </a:p>
        </p:txBody>
      </p:sp>
      <p:sp>
        <p:nvSpPr>
          <p:cNvPr id="21" name="AC Banner">
            <a:extLst>
              <a:ext uri="{FF2B5EF4-FFF2-40B4-BE49-F238E27FC236}">
                <a16:creationId xmlns:a16="http://schemas.microsoft.com/office/drawing/2014/main" id="{C89DDE01-D86F-4520-B151-7FF1CA7699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90563"/>
            <a:ext cx="9906000" cy="46037"/>
          </a:xfrm>
          <a:prstGeom prst="rect">
            <a:avLst/>
          </a:prstGeom>
          <a:solidFill>
            <a:schemeClr val="bg1">
              <a:lumMod val="50000"/>
            </a:schemeClr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Aft>
                <a:spcPts val="0"/>
              </a:spcAft>
              <a:defRPr/>
            </a:pPr>
            <a:endParaRPr lang="en-US" sz="1200">
              <a:latin typeface="Times New Roman" pitchFamily="18" charset="0"/>
              <a:ea typeface="+mn-ea"/>
            </a:endParaRPr>
          </a:p>
        </p:txBody>
      </p:sp>
      <p:sp>
        <p:nvSpPr>
          <p:cNvPr id="23" name="正方形/長方形 22">
            <a:extLst>
              <a:ext uri="{FF2B5EF4-FFF2-40B4-BE49-F238E27FC236}">
                <a16:creationId xmlns:a16="http://schemas.microsoft.com/office/drawing/2014/main" id="{1598653F-0DBC-4AA7-B6CC-41C41EA566C1}"/>
              </a:ext>
            </a:extLst>
          </p:cNvPr>
          <p:cNvSpPr/>
          <p:nvPr/>
        </p:nvSpPr>
        <p:spPr>
          <a:xfrm>
            <a:off x="2381250" y="2189163"/>
            <a:ext cx="6572250" cy="1214437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24" name="正方形/長方形 23">
            <a:extLst>
              <a:ext uri="{FF2B5EF4-FFF2-40B4-BE49-F238E27FC236}">
                <a16:creationId xmlns:a16="http://schemas.microsoft.com/office/drawing/2014/main" id="{1106FAB9-A67E-482C-8BBF-56A94034A223}"/>
              </a:ext>
            </a:extLst>
          </p:cNvPr>
          <p:cNvSpPr/>
          <p:nvPr/>
        </p:nvSpPr>
        <p:spPr>
          <a:xfrm>
            <a:off x="2381250" y="920750"/>
            <a:ext cx="6572250" cy="1214438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16E7E0C3-EFCC-47C9-8B40-08124466F38C}"/>
              </a:ext>
            </a:extLst>
          </p:cNvPr>
          <p:cNvSpPr/>
          <p:nvPr/>
        </p:nvSpPr>
        <p:spPr>
          <a:xfrm>
            <a:off x="2381250" y="3478213"/>
            <a:ext cx="6572250" cy="1214437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26" name="正方形/長方形 25">
            <a:extLst>
              <a:ext uri="{FF2B5EF4-FFF2-40B4-BE49-F238E27FC236}">
                <a16:creationId xmlns:a16="http://schemas.microsoft.com/office/drawing/2014/main" id="{0B05D5D1-12F2-45CA-AC8A-4CF35372AA11}"/>
              </a:ext>
            </a:extLst>
          </p:cNvPr>
          <p:cNvSpPr/>
          <p:nvPr/>
        </p:nvSpPr>
        <p:spPr>
          <a:xfrm>
            <a:off x="2381250" y="4764088"/>
            <a:ext cx="6572250" cy="1214437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27" name="下矢印吹き出し 26">
            <a:extLst>
              <a:ext uri="{FF2B5EF4-FFF2-40B4-BE49-F238E27FC236}">
                <a16:creationId xmlns:a16="http://schemas.microsoft.com/office/drawing/2014/main" id="{8876980F-418A-4571-A668-9E83875A8289}"/>
              </a:ext>
            </a:extLst>
          </p:cNvPr>
          <p:cNvSpPr/>
          <p:nvPr/>
        </p:nvSpPr>
        <p:spPr>
          <a:xfrm>
            <a:off x="881063" y="4778375"/>
            <a:ext cx="1500187" cy="1593850"/>
          </a:xfrm>
          <a:prstGeom prst="downArrowCallout">
            <a:avLst>
              <a:gd name="adj1" fmla="val 25000"/>
              <a:gd name="adj2" fmla="val 25000"/>
              <a:gd name="adj3" fmla="val 15902"/>
              <a:gd name="adj4" fmla="val 76053"/>
            </a:avLst>
          </a:prstGeom>
          <a:solidFill>
            <a:schemeClr val="bg1">
              <a:lumMod val="5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ja-JP" sz="2000" b="1" dirty="0"/>
              <a:t>Action</a:t>
            </a:r>
            <a:endParaRPr lang="ja-JP" altLang="en-US" sz="2000" b="1" dirty="0"/>
          </a:p>
        </p:txBody>
      </p:sp>
      <p:sp>
        <p:nvSpPr>
          <p:cNvPr id="28" name="下矢印吹き出し 27">
            <a:extLst>
              <a:ext uri="{FF2B5EF4-FFF2-40B4-BE49-F238E27FC236}">
                <a16:creationId xmlns:a16="http://schemas.microsoft.com/office/drawing/2014/main" id="{AF0F1FF8-8D80-49B0-BEEC-CE68E5639F9C}"/>
              </a:ext>
            </a:extLst>
          </p:cNvPr>
          <p:cNvSpPr/>
          <p:nvPr/>
        </p:nvSpPr>
        <p:spPr>
          <a:xfrm>
            <a:off x="881063" y="3475038"/>
            <a:ext cx="1500187" cy="1593850"/>
          </a:xfrm>
          <a:prstGeom prst="downArrowCallout">
            <a:avLst>
              <a:gd name="adj1" fmla="val 25000"/>
              <a:gd name="adj2" fmla="val 25000"/>
              <a:gd name="adj3" fmla="val 15902"/>
              <a:gd name="adj4" fmla="val 76053"/>
            </a:avLst>
          </a:prstGeom>
          <a:solidFill>
            <a:schemeClr val="bg1">
              <a:lumMod val="65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ja-JP" sz="2000" b="1" dirty="0"/>
              <a:t>Check</a:t>
            </a:r>
            <a:endParaRPr lang="ja-JP" altLang="en-US" sz="2000" b="1" dirty="0"/>
          </a:p>
        </p:txBody>
      </p:sp>
      <p:sp>
        <p:nvSpPr>
          <p:cNvPr id="34" name="下矢印吹き出し 33">
            <a:extLst>
              <a:ext uri="{FF2B5EF4-FFF2-40B4-BE49-F238E27FC236}">
                <a16:creationId xmlns:a16="http://schemas.microsoft.com/office/drawing/2014/main" id="{E8F1BC69-E1B7-4478-96FD-67F1800C2382}"/>
              </a:ext>
            </a:extLst>
          </p:cNvPr>
          <p:cNvSpPr/>
          <p:nvPr/>
        </p:nvSpPr>
        <p:spPr>
          <a:xfrm>
            <a:off x="881063" y="2189163"/>
            <a:ext cx="1500187" cy="1593850"/>
          </a:xfrm>
          <a:prstGeom prst="downArrowCallout">
            <a:avLst>
              <a:gd name="adj1" fmla="val 25000"/>
              <a:gd name="adj2" fmla="val 25000"/>
              <a:gd name="adj3" fmla="val 15902"/>
              <a:gd name="adj4" fmla="val 76053"/>
            </a:avLst>
          </a:prstGeom>
          <a:solidFill>
            <a:schemeClr val="bg1">
              <a:lumMod val="75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ja-JP" sz="2000" b="1" dirty="0"/>
              <a:t>Do</a:t>
            </a:r>
            <a:endParaRPr lang="ja-JP" altLang="en-US" sz="2000" b="1" dirty="0"/>
          </a:p>
        </p:txBody>
      </p:sp>
      <p:sp>
        <p:nvSpPr>
          <p:cNvPr id="35" name="下矢印吹き出し 34">
            <a:extLst>
              <a:ext uri="{FF2B5EF4-FFF2-40B4-BE49-F238E27FC236}">
                <a16:creationId xmlns:a16="http://schemas.microsoft.com/office/drawing/2014/main" id="{19085DC2-67F1-459E-AE98-3C6536A8B81F}"/>
              </a:ext>
            </a:extLst>
          </p:cNvPr>
          <p:cNvSpPr/>
          <p:nvPr/>
        </p:nvSpPr>
        <p:spPr>
          <a:xfrm>
            <a:off x="881063" y="908050"/>
            <a:ext cx="1500187" cy="1593850"/>
          </a:xfrm>
          <a:prstGeom prst="downArrowCallout">
            <a:avLst>
              <a:gd name="adj1" fmla="val 25000"/>
              <a:gd name="adj2" fmla="val 25000"/>
              <a:gd name="adj3" fmla="val 15902"/>
              <a:gd name="adj4" fmla="val 76053"/>
            </a:avLst>
          </a:prstGeom>
          <a:solidFill>
            <a:schemeClr val="bg1">
              <a:lumMod val="85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ja-JP" sz="2000" b="1" dirty="0"/>
              <a:t>Plan</a:t>
            </a:r>
            <a:endParaRPr lang="ja-JP" altLang="en-US" sz="2000" b="1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315</TotalTime>
  <Words>8</Words>
  <Application>Microsoft Office PowerPoint</Application>
  <PresentationFormat>A4 210 x 297 mm</PresentationFormat>
  <Paragraphs>7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Arial</vt:lpstr>
      <vt:lpstr>ＭＳ Ｐゴシック</vt:lpstr>
      <vt:lpstr>Calibri</vt:lpstr>
      <vt:lpstr>Times New Roman</vt:lpstr>
      <vt:lpstr>Office テーマ</vt:lpstr>
      <vt:lpstr>PDCAサイクル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description>PDCAサイクルのテンプレートです。上から下にPDCAの順番で書き込むタイプです。企画書、提案書にご活用下さい。</dc:description>
  <cp:revision>23</cp:revision>
  <dcterms:created xsi:type="dcterms:W3CDTF">2009-02-13T08:21:57Z</dcterms:created>
  <dcterms:modified xsi:type="dcterms:W3CDTF">2021-08-01T09:29:02Z</dcterms:modified>
</cp:coreProperties>
</file>