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81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C736D3F-5886-431D-91C6-5DD742C1783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E74DB5D-02D1-4A7B-B1A8-306F047D34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3080121-0635-4D31-B4CE-A85DD4F23D61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6BF939AF-CF10-4C0C-86F8-96773E97AE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0468FDBD-9D04-4A5D-9AF2-E925A6E7870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F644E63-BAF4-4351-892F-D911F491288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805D8B8D-970B-4542-A5F6-9DE3AD9BD9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0E7DB18-5CF4-4383-BDF8-7D8D262FDB8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A176457-6FC4-4932-82AD-0D7D613D747D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338CE4A1-31CE-411A-97DA-B8A514285F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624D42A3-F7D5-4873-A6A5-E381588CF1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D6A7FE4-9C11-4D9B-A12C-6B44F1F7EAB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7BB3AFA-BD27-4FE6-A084-48FA722FAF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109E41B-A7DE-4DB2-A232-917C16DFC7E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4A29A11B-C80B-487C-8961-42B9EB805AC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9F0369C7-9BE8-4DAF-B7D4-0067C08229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95E7202D-3A0E-4225-A0FB-5889839736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D35530A-57E0-4EEA-B692-1FCB2809F4EC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281889E-15C8-45B6-BEBE-779E89E49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1FCA6-2095-4921-9A46-75E8C5357FE4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6EF264F-0D81-490E-95B2-3C418CC04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773F99D-9976-4622-B1D3-CB2ACA229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4FBD6A-54D5-431C-9943-77498E960F4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5124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C174BB8-25DD-4F25-BE2C-E949FF77A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D63D2-3206-4656-B6C4-43449FB5B5B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6D60E80-D947-4069-AFB9-625B281A1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9C1FF12-D015-4DCC-886A-D3754E329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C918E-C927-49C2-BA17-019E024E07F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54506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C1C6639-CD3C-4E52-9E3F-D94B240FA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07216-16E1-45C2-B552-7BB0B0248612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684D996-F0AB-45AC-8D1F-E3BEEA442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1109A3F-0F65-409C-A019-F08DD4FF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4D693-8D39-473F-9F27-B75A57F8B02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28481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930D953-85AB-46A4-BFD6-F03668CFD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60850-C61E-4383-9D19-DE06B181C16B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D9B2F47-B032-4B1B-8651-4BD66BF03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8E763DD-49B5-41EB-829C-EA9BFE37F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9401A-D24B-436B-976D-4561DF3A05D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21589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962B906-F9E2-43DE-BE4A-182862956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776BB-027A-4D04-A0C9-5F629DED409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91FF84D-57B9-4B14-A215-4AA3FD344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16B64E5-20CD-486D-B8BB-0F92C8CDF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7F611-4DDD-41A7-85B8-5236B516A82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510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CC4D71F3-A7DD-4057-BB77-AB9E1AED2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E5647-DA37-4438-93D1-A2C6EC84673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7E5E01D-A62E-419E-AB38-C730C7576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51A27B6-1957-4938-BE09-4DE1EA798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E8F7D4-2AD4-48BD-9FE3-E374E5D8670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9246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B9E248A1-44C9-40BF-93F5-E1B10F2C8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3A57A-65C7-436C-BE35-3788CF155B9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C8F2B3D9-3629-476F-BF56-3C4BDBA10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E045AACB-BAE3-4326-8F47-CD25BE898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59E06-5C40-4D96-916E-68076347DA8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71796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BE88D0B-8926-4A85-A09D-24854263B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D804E-01EB-4089-88BA-6B1156B43BD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D2D3848F-FF9A-4D55-A711-15F23D258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35EBC3FF-4AD2-4169-AEED-77AD33D47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72670-DD65-41BF-9AA6-391254162C6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2472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1E8EA9F3-0860-4F3C-9044-A874B5646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CC56E-D97C-491F-A47D-1136B36184F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6E02EECD-43C8-495C-AC22-22841F18C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44447DD9-768A-4D0D-BA4C-E80290726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9BB1F6-8C13-43D8-A9D4-EB54B05B4ED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056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F0956EA0-73EE-4B08-98AA-29170B4B2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C6644-3FD1-49C8-8C8E-399E88357DC2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9C179FB-DD1B-450A-84D3-25B3A5698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A930BC1C-A7EA-4AD3-B3CC-A9C70A031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58FD8-9626-4026-82D5-C3F952A0D0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44739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3DEF5DBC-B035-43B1-B267-0CEE2EB5C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3D537-34FC-4C9F-A533-014446AE7DA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7C1FD5F-106D-4F2B-ADAC-55C01AB54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26225FF-7D91-4EE5-B9E9-DEEFA6554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94F3E-E2CB-45D1-ADF6-D4C61ED973D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6948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12CD7332-D3E7-42C1-9CEC-E681F259755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DFF9EBC5-1304-4D02-A779-013013131C5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36BB04E-3B20-4A36-A79F-F76225AE97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22E7C044-FF33-4F58-B5D1-C2F4EBBFCAC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DC1B4D2-98AF-4701-B88B-61C4FC3BA4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4A0B224-57B3-42EE-80D3-654C1B36E3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7F1693A4-F857-4582-891F-B8101D68B0E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1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12DBA8A1-F1F6-4EBC-88FC-85EB20F90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en-US" altLang="ja-JP" sz="2800"/>
              <a:t>PDCA</a:t>
            </a:r>
            <a:r>
              <a:rPr lang="ja-JP" altLang="en-US" sz="2800"/>
              <a:t>サイクル</a:t>
            </a:r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8B01C157-AFD3-404C-8F75-8F2F8126A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5D1B6F8-8232-4F2E-AEF3-36650D10A2CD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20" name="AC Banner">
            <a:extLst>
              <a:ext uri="{FF2B5EF4-FFF2-40B4-BE49-F238E27FC236}">
                <a16:creationId xmlns:a16="http://schemas.microsoft.com/office/drawing/2014/main" id="{62DD8C6F-03C7-470C-BB1F-6FAF9D7D96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1" name="AC Banner">
            <a:extLst>
              <a:ext uri="{FF2B5EF4-FFF2-40B4-BE49-F238E27FC236}">
                <a16:creationId xmlns:a16="http://schemas.microsoft.com/office/drawing/2014/main" id="{C89DDE01-D86F-4520-B151-7FF1CA7699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1598653F-0DBC-4AA7-B6CC-41C41EA566C1}"/>
              </a:ext>
            </a:extLst>
          </p:cNvPr>
          <p:cNvSpPr/>
          <p:nvPr/>
        </p:nvSpPr>
        <p:spPr>
          <a:xfrm>
            <a:off x="2381250" y="2189163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1106FAB9-A67E-482C-8BBF-56A94034A223}"/>
              </a:ext>
            </a:extLst>
          </p:cNvPr>
          <p:cNvSpPr/>
          <p:nvPr/>
        </p:nvSpPr>
        <p:spPr>
          <a:xfrm>
            <a:off x="2381250" y="920750"/>
            <a:ext cx="6572250" cy="12144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16E7E0C3-EFCC-47C9-8B40-08124466F38C}"/>
              </a:ext>
            </a:extLst>
          </p:cNvPr>
          <p:cNvSpPr/>
          <p:nvPr/>
        </p:nvSpPr>
        <p:spPr>
          <a:xfrm>
            <a:off x="2381250" y="3478213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0B05D5D1-12F2-45CA-AC8A-4CF35372AA11}"/>
              </a:ext>
            </a:extLst>
          </p:cNvPr>
          <p:cNvSpPr/>
          <p:nvPr/>
        </p:nvSpPr>
        <p:spPr>
          <a:xfrm>
            <a:off x="2381250" y="4764088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7" name="下矢印吹き出し 26">
            <a:extLst>
              <a:ext uri="{FF2B5EF4-FFF2-40B4-BE49-F238E27FC236}">
                <a16:creationId xmlns:a16="http://schemas.microsoft.com/office/drawing/2014/main" id="{8876980F-418A-4571-A668-9E83875A8289}"/>
              </a:ext>
            </a:extLst>
          </p:cNvPr>
          <p:cNvSpPr/>
          <p:nvPr/>
        </p:nvSpPr>
        <p:spPr>
          <a:xfrm>
            <a:off x="881063" y="4778375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bg1">
              <a:lumMod val="5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Action</a:t>
            </a:r>
            <a:endParaRPr lang="ja-JP" altLang="en-US" sz="2000" b="1" dirty="0"/>
          </a:p>
        </p:txBody>
      </p:sp>
      <p:sp>
        <p:nvSpPr>
          <p:cNvPr id="28" name="下矢印吹き出し 27">
            <a:extLst>
              <a:ext uri="{FF2B5EF4-FFF2-40B4-BE49-F238E27FC236}">
                <a16:creationId xmlns:a16="http://schemas.microsoft.com/office/drawing/2014/main" id="{AF0F1FF8-8D80-49B0-BEEC-CE68E5639F9C}"/>
              </a:ext>
            </a:extLst>
          </p:cNvPr>
          <p:cNvSpPr/>
          <p:nvPr/>
        </p:nvSpPr>
        <p:spPr>
          <a:xfrm>
            <a:off x="881063" y="3475038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bg1">
              <a:lumMod val="6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Check</a:t>
            </a:r>
            <a:endParaRPr lang="ja-JP" altLang="en-US" sz="2000" b="1" dirty="0"/>
          </a:p>
        </p:txBody>
      </p:sp>
      <p:sp>
        <p:nvSpPr>
          <p:cNvPr id="34" name="下矢印吹き出し 33">
            <a:extLst>
              <a:ext uri="{FF2B5EF4-FFF2-40B4-BE49-F238E27FC236}">
                <a16:creationId xmlns:a16="http://schemas.microsoft.com/office/drawing/2014/main" id="{E8F1BC69-E1B7-4478-96FD-67F1800C2382}"/>
              </a:ext>
            </a:extLst>
          </p:cNvPr>
          <p:cNvSpPr/>
          <p:nvPr/>
        </p:nvSpPr>
        <p:spPr>
          <a:xfrm>
            <a:off x="881063" y="2189163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Do</a:t>
            </a:r>
            <a:endParaRPr lang="ja-JP" altLang="en-US" sz="2000" b="1" dirty="0"/>
          </a:p>
        </p:txBody>
      </p:sp>
      <p:sp>
        <p:nvSpPr>
          <p:cNvPr id="35" name="下矢印吹き出し 34">
            <a:extLst>
              <a:ext uri="{FF2B5EF4-FFF2-40B4-BE49-F238E27FC236}">
                <a16:creationId xmlns:a16="http://schemas.microsoft.com/office/drawing/2014/main" id="{19085DC2-67F1-459E-AE98-3C6536A8B81F}"/>
              </a:ext>
            </a:extLst>
          </p:cNvPr>
          <p:cNvSpPr/>
          <p:nvPr/>
        </p:nvSpPr>
        <p:spPr>
          <a:xfrm>
            <a:off x="881063" y="908050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Plan</a:t>
            </a:r>
            <a:endParaRPr lang="ja-JP" altLang="en-US" sz="2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8</Words>
  <Application>Microsoft Office PowerPoint</Application>
  <PresentationFormat>A4 210 x 297 mm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PDCAサイクル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PDCAサイクルのテンプレートです。上から下にPDCAの順番で書き込むタイプです。企画書、提案書にご活用下さい。</dc:description>
  <cp:revision>23</cp:revision>
  <dcterms:created xsi:type="dcterms:W3CDTF">2009-02-13T08:21:57Z</dcterms:created>
  <dcterms:modified xsi:type="dcterms:W3CDTF">2021-08-01T09:29:02Z</dcterms:modified>
</cp:coreProperties>
</file>