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56" r:id="rId1"/>
  </p:sldMasterIdLst>
  <p:notesMasterIdLst>
    <p:notesMasterId r:id="rId3"/>
  </p:notesMasterIdLst>
  <p:handoutMasterIdLst>
    <p:handoutMasterId r:id="rId4"/>
  </p:handoutMasterIdLst>
  <p:sldIdLst>
    <p:sldId id="280" r:id="rId2"/>
  </p:sldIdLst>
  <p:sldSz cx="9906000" cy="6858000" type="A4"/>
  <p:notesSz cx="6858000" cy="9144000"/>
  <p:defaultTextStyle>
    <a:defPPr>
      <a:defRPr lang="ja-JP"/>
    </a:defPPr>
    <a:lvl1pPr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umimoji="1"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12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FF66"/>
    <a:srgbClr val="FF9900"/>
    <a:srgbClr val="FFFF99"/>
    <a:srgbClr val="FFFF00"/>
    <a:srgbClr val="FFCC66"/>
    <a:srgbClr val="FFFFCC"/>
    <a:srgbClr val="FF5050"/>
    <a:srgbClr val="FF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2240" autoAdjust="0"/>
  </p:normalViewPr>
  <p:slideViewPr>
    <p:cSldViewPr>
      <p:cViewPr varScale="1">
        <p:scale>
          <a:sx n="79" d="100"/>
          <a:sy n="79" d="100"/>
        </p:scale>
        <p:origin x="1392" y="77"/>
      </p:cViewPr>
      <p:guideLst>
        <p:guide orient="horz" pos="2160"/>
        <p:guide pos="312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6" d="100"/>
          <a:sy n="56" d="100"/>
        </p:scale>
        <p:origin x="-1848" y="-9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F29826BB-0D05-4977-BDD8-E671B1B9F8E3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165F53E3-6A30-48E8-BFA6-511125B98CF1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39CCAA76-8FE0-4C9D-AC79-9041006C6949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10D8AF9C-3A45-4012-9C93-F90FE1116353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2B87DCCB-9BE2-4C20-A3A2-C78310B1FB8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693AE906-211F-4BA0-B230-34124A736C5D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 1">
            <a:extLst>
              <a:ext uri="{FF2B5EF4-FFF2-40B4-BE49-F238E27FC236}">
                <a16:creationId xmlns:a16="http://schemas.microsoft.com/office/drawing/2014/main" id="{2AE88A35-ED9E-4EE5-A9F5-AE1363D56BE6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CA82B48D-84AB-4BC3-9BB5-553A4FAF9945}"/>
              </a:ext>
            </a:extLst>
          </p:cNvPr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fld id="{09FDD989-6633-4E04-A41F-F9E6A008216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スライド イメージ プレースホルダ 3">
            <a:extLst>
              <a:ext uri="{FF2B5EF4-FFF2-40B4-BE49-F238E27FC236}">
                <a16:creationId xmlns:a16="http://schemas.microsoft.com/office/drawing/2014/main" id="{2B4CC022-14F8-4DA2-91A0-B8BB01F97C67}"/>
              </a:ext>
            </a:extLst>
          </p:cNvPr>
          <p:cNvSpPr>
            <a:spLocks noGrp="1" noRot="1" noChangeAspect="1"/>
          </p:cNvSpPr>
          <p:nvPr>
            <p:ph type="sldImg" idx="2"/>
          </p:nvPr>
        </p:nvSpPr>
        <p:spPr>
          <a:xfrm>
            <a:off x="952500" y="685800"/>
            <a:ext cx="4953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ja-JP" altLang="en-US" noProof="0"/>
          </a:p>
        </p:txBody>
      </p:sp>
      <p:sp>
        <p:nvSpPr>
          <p:cNvPr id="5" name="ノート プレースホルダ 4">
            <a:extLst>
              <a:ext uri="{FF2B5EF4-FFF2-40B4-BE49-F238E27FC236}">
                <a16:creationId xmlns:a16="http://schemas.microsoft.com/office/drawing/2014/main" id="{2B497AF4-5970-4CB4-B20C-6DC3D1C256B4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noProof="0"/>
              <a:t>マスタ テキストの書式設定</a:t>
            </a:r>
          </a:p>
          <a:p>
            <a:pPr lvl="1"/>
            <a:r>
              <a:rPr lang="ja-JP" altLang="en-US" noProof="0"/>
              <a:t>第 </a:t>
            </a:r>
            <a:r>
              <a:rPr lang="en-US" altLang="ja-JP" noProof="0"/>
              <a:t>2 </a:t>
            </a:r>
            <a:r>
              <a:rPr lang="ja-JP" altLang="en-US" noProof="0"/>
              <a:t>レベル</a:t>
            </a:r>
          </a:p>
          <a:p>
            <a:pPr lvl="2"/>
            <a:r>
              <a:rPr lang="ja-JP" altLang="en-US" noProof="0"/>
              <a:t>第 </a:t>
            </a:r>
            <a:r>
              <a:rPr lang="en-US" altLang="ja-JP" noProof="0"/>
              <a:t>3 </a:t>
            </a:r>
            <a:r>
              <a:rPr lang="ja-JP" altLang="en-US" noProof="0"/>
              <a:t>レベル</a:t>
            </a:r>
          </a:p>
          <a:p>
            <a:pPr lvl="3"/>
            <a:r>
              <a:rPr lang="ja-JP" altLang="en-US" noProof="0"/>
              <a:t>第 </a:t>
            </a:r>
            <a:r>
              <a:rPr lang="en-US" altLang="ja-JP" noProof="0"/>
              <a:t>4 </a:t>
            </a:r>
            <a:r>
              <a:rPr lang="ja-JP" altLang="en-US" noProof="0"/>
              <a:t>レベル</a:t>
            </a:r>
          </a:p>
          <a:p>
            <a:pPr lvl="4"/>
            <a:r>
              <a:rPr lang="ja-JP" altLang="en-US" noProof="0"/>
              <a:t>第 </a:t>
            </a:r>
            <a:r>
              <a:rPr lang="en-US" altLang="ja-JP" noProof="0"/>
              <a:t>5 </a:t>
            </a:r>
            <a:r>
              <a:rPr lang="ja-JP" altLang="en-US" noProof="0"/>
              <a:t>レベル</a:t>
            </a:r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3A60268-6D8E-45E5-A283-382BB9C1DC0B}"/>
              </a:ext>
            </a:extLst>
          </p:cNvPr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8917ACBD-931F-4A9C-BAB4-507291248896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Calibri" panose="020F0502020204030204" pitchFamily="34" charset="0"/>
              </a:defRPr>
            </a:lvl1pPr>
          </a:lstStyle>
          <a:p>
            <a:fld id="{864739E1-DF7C-4678-B523-20B3A4B5F04A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スライド イメージ プレースホルダ 1">
            <a:extLst>
              <a:ext uri="{FF2B5EF4-FFF2-40B4-BE49-F238E27FC236}">
                <a16:creationId xmlns:a16="http://schemas.microsoft.com/office/drawing/2014/main" id="{C3A9E514-F02E-430E-8F34-D428407D3744}"/>
              </a:ext>
            </a:extLst>
          </p:cNvPr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4339" name="ノート プレースホルダ 2">
            <a:extLst>
              <a:ext uri="{FF2B5EF4-FFF2-40B4-BE49-F238E27FC236}">
                <a16:creationId xmlns:a16="http://schemas.microsoft.com/office/drawing/2014/main" id="{D293643A-CE83-4F47-8C9D-DEA68A9D2386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ja-JP" altLang="en-US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4607C49-65AC-4DE0-8BE8-65905B1CB7C8}"/>
              </a:ext>
            </a:extLst>
          </p:cNvPr>
          <p:cNvSpPr>
            <a:spLocks noGrp="1"/>
          </p:cNvSpPr>
          <p:nvPr>
            <p:ph type="sldNum" sz="quarter" idx="5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51266FFA-98ED-48D3-A140-AD739614D52F}" type="slidenum">
              <a:rPr lang="ja-JP" altLang="en-US">
                <a:latin typeface="Calibri" panose="020F0502020204030204" pitchFamily="34" charset="0"/>
              </a:rPr>
              <a:pPr eaLnBrk="1" hangingPunct="1"/>
              <a:t>1</a:t>
            </a:fld>
            <a:endParaRPr lang="ja-JP" altLang="en-US">
              <a:latin typeface="Calibri" panose="020F0502020204030204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742950" y="2130428"/>
            <a:ext cx="8420100" cy="1470025"/>
          </a:xfrm>
        </p:spPr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ja-JP" altLang="en-US"/>
              <a:t>マスタ サブタイトルの書式設定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DF471FE8-8FD9-416E-AB2A-5EC95CFE80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37D0E8E-7411-4D4E-BC7A-508F698DECC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D314FDAD-35EC-4A58-B28F-CA27CAEB39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9110A231-F1FA-4B4D-9CC7-E15C97A326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CD134B-B9D6-4145-9A67-FFD773A48B7B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8428556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D649354-8473-485A-AF87-C8F80A519E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650FEB1-321C-416B-B5FC-E2AC3D9358C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5A6E9D31-0B62-4EB8-B31B-A6F3E7D244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D393BF51-D7D8-4300-9993-1717F7098B0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F1ABB5E-3885-4F50-9490-B7BC0D756C65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7640796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7780337" y="274641"/>
            <a:ext cx="2414588" cy="5851525"/>
          </a:xfrm>
        </p:spPr>
        <p:txBody>
          <a:bodyPr vert="eaVert"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縦書きテキスト プレースホルダ 2"/>
          <p:cNvSpPr>
            <a:spLocks noGrp="1"/>
          </p:cNvSpPr>
          <p:nvPr>
            <p:ph type="body" orient="vert" idx="1"/>
          </p:nvPr>
        </p:nvSpPr>
        <p:spPr>
          <a:xfrm>
            <a:off x="536576" y="274641"/>
            <a:ext cx="7078663" cy="5851525"/>
          </a:xfrm>
        </p:spPr>
        <p:txBody>
          <a:bodyPr vert="eaVert"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54CC44B1-9CD0-4C69-8936-FD6A0A33613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CE335F-4A81-414C-A84F-83FDD2D0780D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390641B0-5C60-4590-95C2-D6C31109C4E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B6F69CC2-771D-4BFD-9A84-ACCBFD91B5A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C7D31D9-599D-41DB-8AE7-073DB3F1F5B9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14834762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A54B9B8B-3DEF-43C0-B242-CE13B438445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313022-1BD0-48F4-AC66-ADAF309FC6B5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1591108C-AA68-409F-BFCF-377A593B39E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21E8E0E5-2987-401B-99B1-64BA4F4CD9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7CD5182-32B8-4604-94DF-8E02B3FE32F1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62878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82506" y="4406903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C3E0AD8D-A3AA-4D1E-9905-FEB4F32114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EC6C402-D322-4611-AB53-ECDBFCAF7DB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059C9972-D4EA-454D-8483-13700EB0EE0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775FE0E8-1E0F-443F-A739-BC7F7B92EE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F55417FA-DB64-400F-895D-7DEE0D243236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97742509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sz="half" idx="1"/>
          </p:nvPr>
        </p:nvSpPr>
        <p:spPr>
          <a:xfrm>
            <a:off x="536575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5448300" y="1600203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B5DA6952-E79F-4D8F-972C-9DAEE9BDE74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0B8A23-F228-464A-B9BD-C04E5BE5BB4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7446C59B-63DE-4045-BF31-D11E2035614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FF3780A5-DC26-42FF-9F39-86F21EB441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D71287E-67A6-4AB8-8EBE-97023E3EFC0D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37427555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テキスト プレースホルダ 2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4" name="コンテンツ プレースホルダ 3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5" name="テキスト プレースホルダ 4"/>
          <p:cNvSpPr>
            <a:spLocks noGrp="1"/>
          </p:cNvSpPr>
          <p:nvPr>
            <p:ph type="body" sz="quarter" idx="3"/>
          </p:nvPr>
        </p:nvSpPr>
        <p:spPr>
          <a:xfrm>
            <a:off x="5032112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6" name="コンテンツ プレースホルダ 5"/>
          <p:cNvSpPr>
            <a:spLocks noGrp="1"/>
          </p:cNvSpPr>
          <p:nvPr>
            <p:ph sz="quarter" idx="4"/>
          </p:nvPr>
        </p:nvSpPr>
        <p:spPr>
          <a:xfrm>
            <a:off x="5032112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7" name="日付プレースホルダ 6">
            <a:extLst>
              <a:ext uri="{FF2B5EF4-FFF2-40B4-BE49-F238E27FC236}">
                <a16:creationId xmlns:a16="http://schemas.microsoft.com/office/drawing/2014/main" id="{1B88337A-089C-40CD-BA0D-D1A3DDAEB5F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D4BC363-E453-4C7E-8287-0AE40D412A4F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8" name="フッター プレースホルダ 7">
            <a:extLst>
              <a:ext uri="{FF2B5EF4-FFF2-40B4-BE49-F238E27FC236}">
                <a16:creationId xmlns:a16="http://schemas.microsoft.com/office/drawing/2014/main" id="{CD51AB8C-F535-4F3B-9B43-1BB2F2D4E8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9" name="スライド番号プレースホルダ 8">
            <a:extLst>
              <a:ext uri="{FF2B5EF4-FFF2-40B4-BE49-F238E27FC236}">
                <a16:creationId xmlns:a16="http://schemas.microsoft.com/office/drawing/2014/main" id="{E1748395-80A8-419A-9ED9-2C99F202F64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FBD705E-84E2-4FFE-96CE-F813801DDAE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109147131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日付プレースホルダ 2">
            <a:extLst>
              <a:ext uri="{FF2B5EF4-FFF2-40B4-BE49-F238E27FC236}">
                <a16:creationId xmlns:a16="http://schemas.microsoft.com/office/drawing/2014/main" id="{0D1688F6-03E5-4D0E-B9F0-E33F6EA979A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37A214F-FD38-4473-9220-7077422A0056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4" name="フッター プレースホルダ 3">
            <a:extLst>
              <a:ext uri="{FF2B5EF4-FFF2-40B4-BE49-F238E27FC236}">
                <a16:creationId xmlns:a16="http://schemas.microsoft.com/office/drawing/2014/main" id="{4AFDBAE4-8E31-4EAA-8D84-04F6023B583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78C2EEE1-CCB6-476D-B40C-7FA70A15E2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CCB25-4C64-401F-9F8C-F60EAFE5E3C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6120599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 1">
            <a:extLst>
              <a:ext uri="{FF2B5EF4-FFF2-40B4-BE49-F238E27FC236}">
                <a16:creationId xmlns:a16="http://schemas.microsoft.com/office/drawing/2014/main" id="{EBDE6AC7-BC4E-4EF4-A41F-E2ADE2934A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07EFC9D-77C1-4935-AA29-F3B4C12E9BA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3" name="フッター プレースホルダ 2">
            <a:extLst>
              <a:ext uri="{FF2B5EF4-FFF2-40B4-BE49-F238E27FC236}">
                <a16:creationId xmlns:a16="http://schemas.microsoft.com/office/drawing/2014/main" id="{3FDDA617-4F7D-4013-B63D-E5E6E045115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4" name="スライド番号プレースホルダ 3">
            <a:extLst>
              <a:ext uri="{FF2B5EF4-FFF2-40B4-BE49-F238E27FC236}">
                <a16:creationId xmlns:a16="http://schemas.microsoft.com/office/drawing/2014/main" id="{2A444271-C158-4181-830F-938A522B1A9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2D626DC-BB22-41D6-975A-2A96E51F108E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80542113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コンテンツ プレースホルダ 2"/>
          <p:cNvSpPr>
            <a:spLocks noGrp="1"/>
          </p:cNvSpPr>
          <p:nvPr>
            <p:ph idx="1"/>
          </p:nvPr>
        </p:nvSpPr>
        <p:spPr>
          <a:xfrm>
            <a:off x="3872972" y="273053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495300" y="1435103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0C041FC5-9886-4E2E-8E08-7A3F60E8ED8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19AEFF4-EE8F-4D35-ABDE-F17CD3DE31A7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E386E712-34C4-408D-8C79-488C864DD7D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1BB03D35-9240-4B9C-8C11-ECDABAB2D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19DC1F02-B5B1-4FD6-9CD0-D6E83CBA7D1A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3624440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ja-JP" altLang="en-US"/>
              <a:t>マスタ タイトルの書式設定</a:t>
            </a:r>
          </a:p>
        </p:txBody>
      </p:sp>
      <p:sp>
        <p:nvSpPr>
          <p:cNvPr id="3" name="図プレースホルダ 2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/>
          </a:p>
        </p:txBody>
      </p:sp>
      <p:sp>
        <p:nvSpPr>
          <p:cNvPr id="4" name="テキスト プレースホルダ 3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ja-JP" altLang="en-US"/>
              <a:t>マスタ テキストの書式設定</a:t>
            </a:r>
          </a:p>
        </p:txBody>
      </p:sp>
      <p:sp>
        <p:nvSpPr>
          <p:cNvPr id="5" name="日付プレースホルダ 4">
            <a:extLst>
              <a:ext uri="{FF2B5EF4-FFF2-40B4-BE49-F238E27FC236}">
                <a16:creationId xmlns:a16="http://schemas.microsoft.com/office/drawing/2014/main" id="{133165D8-A8D5-4F1B-ACF3-0427CFFCB2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E8AC96-C6B7-451A-BB7A-73BFF707C52A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6" name="フッター プレースホルダ 5">
            <a:extLst>
              <a:ext uri="{FF2B5EF4-FFF2-40B4-BE49-F238E27FC236}">
                <a16:creationId xmlns:a16="http://schemas.microsoft.com/office/drawing/2014/main" id="{B91FB528-2272-4CA4-A72D-1033C9CE1C2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Copyright(C) 2021 </a:t>
            </a:r>
            <a:r>
              <a:rPr lang="ja-JP" altLang="en-US" dirty="0"/>
              <a:t>○○○○○○</a:t>
            </a:r>
            <a:r>
              <a:rPr lang="en-US" dirty="0"/>
              <a:t>. All Rights Reserved.</a:t>
            </a:r>
            <a:endParaRPr lang="ja-JP" altLang="en-US" dirty="0"/>
          </a:p>
        </p:txBody>
      </p:sp>
      <p:sp>
        <p:nvSpPr>
          <p:cNvPr id="7" name="スライド番号プレースホルダ 6">
            <a:extLst>
              <a:ext uri="{FF2B5EF4-FFF2-40B4-BE49-F238E27FC236}">
                <a16:creationId xmlns:a16="http://schemas.microsoft.com/office/drawing/2014/main" id="{37164F0D-F4EC-4925-9991-4345F5B326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B5363F29-EA32-4632-93E2-DBE60F940B73}" type="slidenum">
              <a:rPr lang="ja-JP" altLang="en-US"/>
              <a:pPr/>
              <a:t>‹#›</a:t>
            </a:fld>
            <a:endParaRPr lang="ja-JP" altLang="en-US"/>
          </a:p>
        </p:txBody>
      </p:sp>
    </p:spTree>
    <p:extLst>
      <p:ext uri="{BB962C8B-B14F-4D97-AF65-F5344CB8AC3E}">
        <p14:creationId xmlns:p14="http://schemas.microsoft.com/office/powerpoint/2010/main" val="265885926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タイトル プレースホルダ 1">
            <a:extLst>
              <a:ext uri="{FF2B5EF4-FFF2-40B4-BE49-F238E27FC236}">
                <a16:creationId xmlns:a16="http://schemas.microsoft.com/office/drawing/2014/main" id="{D2427BB4-93B0-4DDC-A40B-A0B21347C591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95300" y="274638"/>
            <a:ext cx="8915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タイトルの書式設定</a:t>
            </a:r>
          </a:p>
        </p:txBody>
      </p:sp>
      <p:sp>
        <p:nvSpPr>
          <p:cNvPr id="1027" name="テキスト プレースホルダ 2">
            <a:extLst>
              <a:ext uri="{FF2B5EF4-FFF2-40B4-BE49-F238E27FC236}">
                <a16:creationId xmlns:a16="http://schemas.microsoft.com/office/drawing/2014/main" id="{9AB6A828-E73F-43CE-98EF-3793A42639B2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95300" y="1600200"/>
            <a:ext cx="89154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/>
              <a:t>マスタ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</a:p>
        </p:txBody>
      </p:sp>
      <p:sp>
        <p:nvSpPr>
          <p:cNvPr id="4" name="日付プレースホルダ 3">
            <a:extLst>
              <a:ext uri="{FF2B5EF4-FFF2-40B4-BE49-F238E27FC236}">
                <a16:creationId xmlns:a16="http://schemas.microsoft.com/office/drawing/2014/main" id="{7CB26EDC-E5AC-47B6-98DB-646C0D8C3C3C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95300" y="6356350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fld id="{EB43FE9E-BB34-406F-9AE1-B144EB4320C0}" type="datetimeFigureOut">
              <a:rPr lang="ja-JP" altLang="en-US"/>
              <a:pPr>
                <a:defRPr/>
              </a:pPr>
              <a:t>2021/8/1</a:t>
            </a:fld>
            <a:endParaRPr lang="ja-JP" altLang="en-US"/>
          </a:p>
        </p:txBody>
      </p:sp>
      <p:sp>
        <p:nvSpPr>
          <p:cNvPr id="5" name="フッター プレースホルダ 4">
            <a:extLst>
              <a:ext uri="{FF2B5EF4-FFF2-40B4-BE49-F238E27FC236}">
                <a16:creationId xmlns:a16="http://schemas.microsoft.com/office/drawing/2014/main" id="{C306C655-5EBB-4545-BFF6-93538588B7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3384550" y="6356350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Arial" charset="0"/>
              </a:defRPr>
            </a:lvl1pPr>
          </a:lstStyle>
          <a:p>
            <a:pPr>
              <a:defRPr/>
            </a:pPr>
            <a:endParaRPr lang="ja-JP" altLang="en-US"/>
          </a:p>
        </p:txBody>
      </p:sp>
      <p:sp>
        <p:nvSpPr>
          <p:cNvPr id="6" name="スライド番号プレースホルダ 5">
            <a:extLst>
              <a:ext uri="{FF2B5EF4-FFF2-40B4-BE49-F238E27FC236}">
                <a16:creationId xmlns:a16="http://schemas.microsoft.com/office/drawing/2014/main" id="{F667333D-35CC-4EA0-9872-DD9A80E2FCE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7099300" y="6356350"/>
            <a:ext cx="23114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rgbClr val="898989"/>
                </a:solidFill>
              </a:defRPr>
            </a:lvl1pPr>
          </a:lstStyle>
          <a:p>
            <a:fld id="{6F68CAB7-4D99-4BCA-BB84-92785B5B89C0}" type="slidenum">
              <a:rPr lang="ja-JP" altLang="en-US"/>
              <a:pPr/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42" r:id="rId1"/>
    <p:sldLayoutId id="2147483841" r:id="rId2"/>
    <p:sldLayoutId id="2147483843" r:id="rId3"/>
    <p:sldLayoutId id="2147483844" r:id="rId4"/>
    <p:sldLayoutId id="2147483845" r:id="rId5"/>
    <p:sldLayoutId id="2147483846" r:id="rId6"/>
    <p:sldLayoutId id="2147483847" r:id="rId7"/>
    <p:sldLayoutId id="2147483848" r:id="rId8"/>
    <p:sldLayoutId id="2147483849" r:id="rId9"/>
    <p:sldLayoutId id="2147483850" r:id="rId10"/>
    <p:sldLayoutId id="2147483851" r:id="rId11"/>
  </p:sldLayoutIdLst>
  <p:hf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6pPr>
      <a:lvl7pPr marL="9144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7pPr>
      <a:lvl8pPr marL="13716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8pPr>
      <a:lvl9pPr marL="1828800" algn="ctr" rtl="0" fontAlgn="base">
        <a:spcBef>
          <a:spcPct val="0"/>
        </a:spcBef>
        <a:spcAft>
          <a:spcPct val="0"/>
        </a:spcAft>
        <a:defRPr kumimoji="1" sz="4400">
          <a:solidFill>
            <a:schemeClr val="tx1"/>
          </a:solidFill>
          <a:latin typeface="Calibri" pitchFamily="34" charset="0"/>
          <a:ea typeface="ＭＳ Ｐゴシック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タイトル 1">
            <a:extLst>
              <a:ext uri="{FF2B5EF4-FFF2-40B4-BE49-F238E27FC236}">
                <a16:creationId xmlns:a16="http://schemas.microsoft.com/office/drawing/2014/main" id="{ECF8F432-5B56-4DB1-95AD-8F0641A7F69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09563" y="15875"/>
            <a:ext cx="8915400" cy="654050"/>
          </a:xfrm>
        </p:spPr>
        <p:txBody>
          <a:bodyPr/>
          <a:lstStyle/>
          <a:p>
            <a:pPr algn="l" eaLnBrk="1" hangingPunct="1"/>
            <a:r>
              <a:rPr lang="en-US" altLang="ja-JP" sz="2800"/>
              <a:t>PDCA</a:t>
            </a:r>
            <a:r>
              <a:rPr lang="ja-JP" altLang="en-US" sz="2800"/>
              <a:t>サイクル</a:t>
            </a:r>
          </a:p>
        </p:txBody>
      </p:sp>
      <p:sp>
        <p:nvSpPr>
          <p:cNvPr id="5" name="スライド番号プレースホルダ 4">
            <a:extLst>
              <a:ext uri="{FF2B5EF4-FFF2-40B4-BE49-F238E27FC236}">
                <a16:creationId xmlns:a16="http://schemas.microsoft.com/office/drawing/2014/main" id="{5240C954-808F-447B-AA6D-AC2D184130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/>
            <a:fld id="{8FF769F5-1027-4CB7-AF9B-8CDFA1FC6B75}" type="slidenum">
              <a:rPr lang="ja-JP" altLang="en-US">
                <a:solidFill>
                  <a:srgbClr val="898989"/>
                </a:solidFill>
              </a:rPr>
              <a:pPr eaLnBrk="1" hangingPunct="1"/>
              <a:t>1</a:t>
            </a:fld>
            <a:endParaRPr lang="ja-JP" altLang="en-US">
              <a:solidFill>
                <a:srgbClr val="898989"/>
              </a:solidFill>
            </a:endParaRPr>
          </a:p>
        </p:txBody>
      </p:sp>
      <p:sp>
        <p:nvSpPr>
          <p:cNvPr id="20" name="AC Banner">
            <a:extLst>
              <a:ext uri="{FF2B5EF4-FFF2-40B4-BE49-F238E27FC236}">
                <a16:creationId xmlns:a16="http://schemas.microsoft.com/office/drawing/2014/main" id="{9243557E-0D86-4C49-92C1-A3951ACC282F}"/>
              </a:ext>
            </a:extLst>
          </p:cNvPr>
          <p:cNvSpPr>
            <a:spLocks noChangeArrowheads="1"/>
          </p:cNvSpPr>
          <p:nvPr/>
        </p:nvSpPr>
        <p:spPr bwMode="auto">
          <a:xfrm>
            <a:off x="-1588" y="6500813"/>
            <a:ext cx="9906001" cy="357187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1" name="AC Banner">
            <a:extLst>
              <a:ext uri="{FF2B5EF4-FFF2-40B4-BE49-F238E27FC236}">
                <a16:creationId xmlns:a16="http://schemas.microsoft.com/office/drawing/2014/main" id="{1CAC0D69-BECF-468F-A5D8-DBB12D8D3897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690563"/>
            <a:ext cx="9906000" cy="46037"/>
          </a:xfrm>
          <a:prstGeom prst="rect">
            <a:avLst/>
          </a:prstGeom>
          <a:solidFill>
            <a:schemeClr val="accent6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fontAlgn="auto">
              <a:spcAft>
                <a:spcPts val="0"/>
              </a:spcAft>
              <a:defRPr/>
            </a:pPr>
            <a:endParaRPr lang="en-US" sz="1200">
              <a:latin typeface="Times New Roman" pitchFamily="18" charset="0"/>
              <a:ea typeface="+mn-ea"/>
            </a:endParaRPr>
          </a:p>
        </p:txBody>
      </p:sp>
      <p:sp>
        <p:nvSpPr>
          <p:cNvPr id="23" name="正方形/長方形 22">
            <a:extLst>
              <a:ext uri="{FF2B5EF4-FFF2-40B4-BE49-F238E27FC236}">
                <a16:creationId xmlns:a16="http://schemas.microsoft.com/office/drawing/2014/main" id="{DFD5A548-230C-4394-BBA3-A7DC5F8B07BB}"/>
              </a:ext>
            </a:extLst>
          </p:cNvPr>
          <p:cNvSpPr/>
          <p:nvPr/>
        </p:nvSpPr>
        <p:spPr>
          <a:xfrm>
            <a:off x="2381250" y="218916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4" name="正方形/長方形 23">
            <a:extLst>
              <a:ext uri="{FF2B5EF4-FFF2-40B4-BE49-F238E27FC236}">
                <a16:creationId xmlns:a16="http://schemas.microsoft.com/office/drawing/2014/main" id="{1899BB36-F6F6-4F21-91DD-749D06BB557F}"/>
              </a:ext>
            </a:extLst>
          </p:cNvPr>
          <p:cNvSpPr/>
          <p:nvPr/>
        </p:nvSpPr>
        <p:spPr>
          <a:xfrm>
            <a:off x="2381250" y="920750"/>
            <a:ext cx="6572250" cy="1214438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5" name="正方形/長方形 24">
            <a:extLst>
              <a:ext uri="{FF2B5EF4-FFF2-40B4-BE49-F238E27FC236}">
                <a16:creationId xmlns:a16="http://schemas.microsoft.com/office/drawing/2014/main" id="{06580338-822F-43CA-A305-E89610487484}"/>
              </a:ext>
            </a:extLst>
          </p:cNvPr>
          <p:cNvSpPr/>
          <p:nvPr/>
        </p:nvSpPr>
        <p:spPr>
          <a:xfrm>
            <a:off x="2381250" y="3478213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6" name="正方形/長方形 25">
            <a:extLst>
              <a:ext uri="{FF2B5EF4-FFF2-40B4-BE49-F238E27FC236}">
                <a16:creationId xmlns:a16="http://schemas.microsoft.com/office/drawing/2014/main" id="{C11986E0-154D-41B8-9478-CFC5E7BFF362}"/>
              </a:ext>
            </a:extLst>
          </p:cNvPr>
          <p:cNvSpPr/>
          <p:nvPr/>
        </p:nvSpPr>
        <p:spPr>
          <a:xfrm>
            <a:off x="2381250" y="4764088"/>
            <a:ext cx="6572250" cy="1214437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ja-JP" altLang="en-US">
              <a:solidFill>
                <a:schemeClr val="tx1"/>
              </a:solidFill>
            </a:endParaRPr>
          </a:p>
        </p:txBody>
      </p:sp>
      <p:sp>
        <p:nvSpPr>
          <p:cNvPr id="27" name="下矢印吹き出し 26">
            <a:extLst>
              <a:ext uri="{FF2B5EF4-FFF2-40B4-BE49-F238E27FC236}">
                <a16:creationId xmlns:a16="http://schemas.microsoft.com/office/drawing/2014/main" id="{E2F59776-4BDF-4383-89B9-D3C1BF603546}"/>
              </a:ext>
            </a:extLst>
          </p:cNvPr>
          <p:cNvSpPr/>
          <p:nvPr/>
        </p:nvSpPr>
        <p:spPr>
          <a:xfrm>
            <a:off x="881063" y="4778375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6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Action</a:t>
            </a:r>
            <a:endParaRPr lang="ja-JP" altLang="en-US" sz="2000" b="1" dirty="0"/>
          </a:p>
        </p:txBody>
      </p:sp>
      <p:sp>
        <p:nvSpPr>
          <p:cNvPr id="28" name="下矢印吹き出し 27">
            <a:extLst>
              <a:ext uri="{FF2B5EF4-FFF2-40B4-BE49-F238E27FC236}">
                <a16:creationId xmlns:a16="http://schemas.microsoft.com/office/drawing/2014/main" id="{DE78A247-2336-4E3D-93AC-2C3948C9AB1F}"/>
              </a:ext>
            </a:extLst>
          </p:cNvPr>
          <p:cNvSpPr/>
          <p:nvPr/>
        </p:nvSpPr>
        <p:spPr>
          <a:xfrm>
            <a:off x="881063" y="3475038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6">
              <a:lumMod val="60000"/>
              <a:lumOff val="4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Check</a:t>
            </a:r>
            <a:endParaRPr lang="ja-JP" altLang="en-US" sz="2000" b="1" dirty="0"/>
          </a:p>
        </p:txBody>
      </p:sp>
      <p:sp>
        <p:nvSpPr>
          <p:cNvPr id="34" name="下矢印吹き出し 33">
            <a:extLst>
              <a:ext uri="{FF2B5EF4-FFF2-40B4-BE49-F238E27FC236}">
                <a16:creationId xmlns:a16="http://schemas.microsoft.com/office/drawing/2014/main" id="{934C15AD-DA93-4743-9927-FDA250B6C820}"/>
              </a:ext>
            </a:extLst>
          </p:cNvPr>
          <p:cNvSpPr/>
          <p:nvPr/>
        </p:nvSpPr>
        <p:spPr>
          <a:xfrm>
            <a:off x="881063" y="2189163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6">
              <a:lumMod val="40000"/>
              <a:lumOff val="6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Do</a:t>
            </a:r>
            <a:endParaRPr lang="ja-JP" altLang="en-US" sz="2000" b="1" dirty="0"/>
          </a:p>
        </p:txBody>
      </p:sp>
      <p:sp>
        <p:nvSpPr>
          <p:cNvPr id="35" name="下矢印吹き出し 34">
            <a:extLst>
              <a:ext uri="{FF2B5EF4-FFF2-40B4-BE49-F238E27FC236}">
                <a16:creationId xmlns:a16="http://schemas.microsoft.com/office/drawing/2014/main" id="{10CC82BE-78BE-4E74-BD2E-82552D00633E}"/>
              </a:ext>
            </a:extLst>
          </p:cNvPr>
          <p:cNvSpPr/>
          <p:nvPr/>
        </p:nvSpPr>
        <p:spPr>
          <a:xfrm>
            <a:off x="881063" y="908050"/>
            <a:ext cx="1500187" cy="1593850"/>
          </a:xfrm>
          <a:prstGeom prst="downArrowCallout">
            <a:avLst>
              <a:gd name="adj1" fmla="val 25000"/>
              <a:gd name="adj2" fmla="val 25000"/>
              <a:gd name="adj3" fmla="val 15902"/>
              <a:gd name="adj4" fmla="val 76053"/>
            </a:avLst>
          </a:prstGeom>
          <a:solidFill>
            <a:schemeClr val="accent6">
              <a:lumMod val="20000"/>
              <a:lumOff val="80000"/>
            </a:schemeClr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altLang="ja-JP" sz="2000" b="1" dirty="0"/>
              <a:t>Plan</a:t>
            </a:r>
            <a:endParaRPr lang="ja-JP" altLang="en-US" sz="2000" b="1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315</TotalTime>
  <Words>8</Words>
  <Application>Microsoft Office PowerPoint</Application>
  <PresentationFormat>A4 210 x 297 mm</PresentationFormat>
  <Paragraphs>7</Paragraphs>
  <Slides>1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Arial</vt:lpstr>
      <vt:lpstr>ＭＳ Ｐゴシック</vt:lpstr>
      <vt:lpstr>Calibri</vt:lpstr>
      <vt:lpstr>Times New Roman</vt:lpstr>
      <vt:lpstr>Office テーマ</vt:lpstr>
      <vt:lpstr>PDCAサイクル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スライド 1</dc:title>
  <dc:description>PDCAサイクルのテンプレートです。上から下にPDCAの順番で書き込むタイプです。企画書、提案書にご活用下さい。</dc:description>
  <cp:revision>23</cp:revision>
  <dcterms:created xsi:type="dcterms:W3CDTF">2009-02-13T08:21:57Z</dcterms:created>
  <dcterms:modified xsi:type="dcterms:W3CDTF">2021-08-01T09:28:34Z</dcterms:modified>
</cp:coreProperties>
</file>