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80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29826BB-0D05-4977-BDD8-E671B1B9F8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65F53E3-6A30-48E8-BFA6-511125B98C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9CCAA76-8FE0-4C9D-AC79-9041006C6949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10D8AF9C-3A45-4012-9C93-F90FE11163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B87DCCB-9BE2-4C20-A3A2-C78310B1FB8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3AE906-211F-4BA0-B230-34124A736C5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AE88A35-ED9E-4EE5-A9F5-AE1363D56B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CA82B48D-84AB-4BC3-9BB5-553A4FAF994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09FDD989-6633-4E04-A41F-F9E6A008216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2B4CC022-14F8-4DA2-91A0-B8BB01F97C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2B497AF4-5970-4CB4-B20C-6DC3D1C256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A60268-6D8E-45E5-A283-382BB9C1DC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917ACBD-931F-4A9C-BAB4-507291248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64739E1-DF7C-4678-B523-20B3A4B5F04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C3A9E514-F02E-430E-8F34-D428407D374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D293643A-CE83-4F47-8C9D-DEA68A9D23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4607C49-65AC-4DE0-8BE8-65905B1CB7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1266FFA-98ED-48D3-A140-AD739614D52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F471FE8-8FD9-416E-AB2A-5EC95CFE8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D0E8E-7411-4D4E-BC7A-508F698DECC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314FDAD-35EC-4A58-B28F-CA27CAEB3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110A231-F1FA-4B4D-9CC7-E15C97A32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D134B-B9D6-4145-9A67-FFD773A48B7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285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D649354-8473-485A-AF87-C8F80A519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0FEB1-321C-416B-B5FC-E2AC3D9358C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A6E9D31-0B62-4EB8-B31B-A6F3E7D24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93BF51-D7D8-4300-9993-1717F709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1ABB5E-3885-4F50-9490-B7BC0D756C6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4079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4CC44B1-9CD0-4C69-8936-FD6A0A33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E335F-4A81-414C-A84F-83FDD2D0780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0641B0-5C60-4590-95C2-D6C31109C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F69CC2-771D-4BFD-9A84-ACCBFD91B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7D31D9-599D-41DB-8AE7-073DB3F1F5B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48347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54B9B8B-3DEF-43C0-B242-CE13B4384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13022-1BD0-48F4-AC66-ADAF309FC6B5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591108C-AA68-409F-BFCF-377A593B3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E8E0E5-2987-401B-99B1-64BA4F4CD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D5182-32B8-4604-94DF-8E02B3FE32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6287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E0AD8D-A3AA-4D1E-9905-FEB4F3211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6C402-D322-4611-AB53-ECDBFCAF7DB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59C9972-D4EA-454D-8483-13700EB0E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75FE0E8-1E0F-443F-A739-BC7F7B92E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5417FA-DB64-400F-895D-7DEE0D24323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7425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5DA6952-E79F-4D8F-972C-9DAEE9BD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B8A23-F228-464A-B9BD-C04E5BE5BB4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446C59B-63DE-4045-BF31-D11E20356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FF3780A5-DC26-42FF-9F39-86F21EB44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1287E-67A6-4AB8-8EBE-97023E3EFC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4275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1B88337A-089C-40CD-BA0D-D1A3DDAEB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BC363-E453-4C7E-8287-0AE40D412A4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CD51AB8C-F535-4F3B-9B43-1BB2F2D4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E1748395-80A8-419A-9ED9-2C99F202F6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D705E-84E2-4FFE-96CE-F813801DDAE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1471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D1688F6-03E5-4D0E-B9F0-E33F6EA97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A214F-FD38-4473-9220-7077422A005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AFDBAE4-8E31-4EAA-8D84-04F6023B5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78C2EEE1-CCB6-476D-B40C-7FA70A15E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CCB25-4C64-401F-9F8C-F60EAFE5E3C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205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EBDE6AC7-BC4E-4EF4-A41F-E2ADE293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EFC9D-77C1-4935-AA29-F3B4C12E9BA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3FDDA617-4F7D-4013-B63D-E5E6E0451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2A444271-C158-4181-830F-938A522B1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626DC-BB22-41D6-975A-2A96E51F10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542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0C041FC5-9886-4E2E-8E08-7A3F60E8E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AEFF4-EE8F-4D35-ABDE-F17CD3DE31A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E386E712-34C4-408D-8C79-488C864D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BB03D35-9240-4B9C-8C11-ECDABAB2D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DC1F02-B5B1-4FD6-9CD0-D6E83CBA7D1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62444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133165D8-A8D5-4F1B-ACF3-0427CFFC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8AC96-C6B7-451A-BB7A-73BFF707C52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91FB528-2272-4CA4-A72D-1033C9CE1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7164F0D-F4EC-4925-9991-4345F5B32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63F29-EA32-4632-93E2-DBE60F940B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8859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D2427BB4-93B0-4DDC-A40B-A0B21347C5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AB6A828-E73F-43CE-98EF-3793A42639B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CB26EDC-E5AC-47B6-98DB-646C0D8C3C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EB43FE9E-BB34-406F-9AE1-B144EB4320C0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06C655-5EBB-4545-BFF6-93538588B7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667333D-35CC-4EA0-9872-DD9A80E2FC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F68CAB7-4D99-4BCA-BB84-92785B5B89C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1">
            <a:extLst>
              <a:ext uri="{FF2B5EF4-FFF2-40B4-BE49-F238E27FC236}">
                <a16:creationId xmlns:a16="http://schemas.microsoft.com/office/drawing/2014/main" id="{ECF8F432-5B56-4DB1-95AD-8F0641A7F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240C954-808F-447B-AA6D-AC2D18413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FF769F5-1027-4CB7-AF9B-8CDFA1FC6B75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9243557E-0D86-4C49-92C1-A3951ACC28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1CAC0D69-BECF-468F-A5D8-DBB12D8D3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6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DFD5A548-230C-4394-BBA3-A7DC5F8B07BB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1899BB36-F6F6-4F21-91DD-749D06BB557F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6580338-822F-43CA-A305-E89610487484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11986E0-154D-41B8-9478-CFC5E7BFF362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7" name="下矢印吹き出し 26">
            <a:extLst>
              <a:ext uri="{FF2B5EF4-FFF2-40B4-BE49-F238E27FC236}">
                <a16:creationId xmlns:a16="http://schemas.microsoft.com/office/drawing/2014/main" id="{E2F59776-4BDF-4383-89B9-D3C1BF603546}"/>
              </a:ext>
            </a:extLst>
          </p:cNvPr>
          <p:cNvSpPr/>
          <p:nvPr/>
        </p:nvSpPr>
        <p:spPr>
          <a:xfrm>
            <a:off x="881063" y="4778375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Action</a:t>
            </a:r>
            <a:endParaRPr lang="ja-JP" altLang="en-US" sz="2000" b="1" dirty="0"/>
          </a:p>
        </p:txBody>
      </p:sp>
      <p:sp>
        <p:nvSpPr>
          <p:cNvPr id="28" name="下矢印吹き出し 27">
            <a:extLst>
              <a:ext uri="{FF2B5EF4-FFF2-40B4-BE49-F238E27FC236}">
                <a16:creationId xmlns:a16="http://schemas.microsoft.com/office/drawing/2014/main" id="{DE78A247-2336-4E3D-93AC-2C3948C9AB1F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Check</a:t>
            </a:r>
            <a:endParaRPr lang="ja-JP" altLang="en-US" sz="2000" b="1" dirty="0"/>
          </a:p>
        </p:txBody>
      </p:sp>
      <p:sp>
        <p:nvSpPr>
          <p:cNvPr id="34" name="下矢印吹き出し 33">
            <a:extLst>
              <a:ext uri="{FF2B5EF4-FFF2-40B4-BE49-F238E27FC236}">
                <a16:creationId xmlns:a16="http://schemas.microsoft.com/office/drawing/2014/main" id="{934C15AD-DA93-4743-9927-FDA250B6C820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Do</a:t>
            </a:r>
            <a:endParaRPr lang="ja-JP" altLang="en-US" sz="2000" b="1" dirty="0"/>
          </a:p>
        </p:txBody>
      </p:sp>
      <p:sp>
        <p:nvSpPr>
          <p:cNvPr id="35" name="下矢印吹き出し 34">
            <a:extLst>
              <a:ext uri="{FF2B5EF4-FFF2-40B4-BE49-F238E27FC236}">
                <a16:creationId xmlns:a16="http://schemas.microsoft.com/office/drawing/2014/main" id="{10CC82BE-78BE-4E74-BD2E-82552D00633E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6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Plan</a:t>
            </a:r>
            <a:endParaRPr lang="ja-JP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PDCAサイクルのテンプレートです。上から下にPDCAの順番で書き込むタイプです。企画書、提案書にご活用下さい。</dc:description>
  <cp:revision>23</cp:revision>
  <dcterms:created xsi:type="dcterms:W3CDTF">2009-02-13T08:21:57Z</dcterms:created>
  <dcterms:modified xsi:type="dcterms:W3CDTF">2021-08-01T09:28:34Z</dcterms:modified>
</cp:coreProperties>
</file>