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notesMasterIdLst>
    <p:notesMasterId r:id="rId3"/>
  </p:notesMasterIdLst>
  <p:handoutMasterIdLst>
    <p:handoutMasterId r:id="rId4"/>
  </p:handoutMasterIdLst>
  <p:sldIdLst>
    <p:sldId id="279" r:id="rId2"/>
  </p:sldIdLst>
  <p:sldSz cx="9906000" cy="6858000" type="A4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66"/>
    <a:srgbClr val="FF9900"/>
    <a:srgbClr val="FFFF99"/>
    <a:srgbClr val="FFFF00"/>
    <a:srgbClr val="FFCC66"/>
    <a:srgbClr val="FFFFCC"/>
    <a:srgbClr val="FF5050"/>
    <a:srgbClr val="FF99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03" autoAdjust="0"/>
    <p:restoredTop sz="92240" autoAdjust="0"/>
  </p:normalViewPr>
  <p:slideViewPr>
    <p:cSldViewPr>
      <p:cViewPr varScale="1">
        <p:scale>
          <a:sx n="79" d="100"/>
          <a:sy n="79" d="100"/>
        </p:scale>
        <p:origin x="1392" y="77"/>
      </p:cViewPr>
      <p:guideLst>
        <p:guide orient="horz" pos="2160"/>
        <p:guide pos="3121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848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>
            <a:extLst>
              <a:ext uri="{FF2B5EF4-FFF2-40B4-BE49-F238E27FC236}">
                <a16:creationId xmlns:a16="http://schemas.microsoft.com/office/drawing/2014/main" id="{55D74B55-17C0-4AAB-B86D-73D5CEEE75D5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>
            <a:extLst>
              <a:ext uri="{FF2B5EF4-FFF2-40B4-BE49-F238E27FC236}">
                <a16:creationId xmlns:a16="http://schemas.microsoft.com/office/drawing/2014/main" id="{3A0E84DE-6E28-4419-BBEF-F89F0C12D5A3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DF274273-C03A-4B88-926A-43DA904E2798}" type="datetimeFigureOut">
              <a:rPr lang="ja-JP" altLang="en-US"/>
              <a:pPr>
                <a:defRPr/>
              </a:pPr>
              <a:t>2021/8/1</a:t>
            </a:fld>
            <a:endParaRPr lang="ja-JP" altLang="en-US"/>
          </a:p>
        </p:txBody>
      </p:sp>
      <p:sp>
        <p:nvSpPr>
          <p:cNvPr id="4" name="フッター プレースホルダ 3">
            <a:extLst>
              <a:ext uri="{FF2B5EF4-FFF2-40B4-BE49-F238E27FC236}">
                <a16:creationId xmlns:a16="http://schemas.microsoft.com/office/drawing/2014/main" id="{4D054E71-9697-4C75-AAB3-9655149EF728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4">
            <a:extLst>
              <a:ext uri="{FF2B5EF4-FFF2-40B4-BE49-F238E27FC236}">
                <a16:creationId xmlns:a16="http://schemas.microsoft.com/office/drawing/2014/main" id="{2526A2CC-77E4-4056-811E-C0AD95031D2A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2B3E9647-2302-4B78-8B31-07F6D2766956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>
            <a:extLst>
              <a:ext uri="{FF2B5EF4-FFF2-40B4-BE49-F238E27FC236}">
                <a16:creationId xmlns:a16="http://schemas.microsoft.com/office/drawing/2014/main" id="{9937D093-CF09-40FD-AA15-068A98B3AAF4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>
            <a:extLst>
              <a:ext uri="{FF2B5EF4-FFF2-40B4-BE49-F238E27FC236}">
                <a16:creationId xmlns:a16="http://schemas.microsoft.com/office/drawing/2014/main" id="{1D3560E1-2310-49B7-ACE3-69D7A20505C6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F5BEA652-43AA-4C9A-AA23-3CBF836F0FC1}" type="datetimeFigureOut">
              <a:rPr lang="ja-JP" altLang="en-US"/>
              <a:pPr>
                <a:defRPr/>
              </a:pPr>
              <a:t>2021/8/1</a:t>
            </a:fld>
            <a:endParaRPr lang="ja-JP" altLang="en-US"/>
          </a:p>
        </p:txBody>
      </p:sp>
      <p:sp>
        <p:nvSpPr>
          <p:cNvPr id="4" name="スライド イメージ プレースホルダ 3">
            <a:extLst>
              <a:ext uri="{FF2B5EF4-FFF2-40B4-BE49-F238E27FC236}">
                <a16:creationId xmlns:a16="http://schemas.microsoft.com/office/drawing/2014/main" id="{DCACE684-FF72-4FA2-81C4-25F9CCFF6E59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952500" y="685800"/>
            <a:ext cx="4953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 4">
            <a:extLst>
              <a:ext uri="{FF2B5EF4-FFF2-40B4-BE49-F238E27FC236}">
                <a16:creationId xmlns:a16="http://schemas.microsoft.com/office/drawing/2014/main" id="{68139389-473A-4916-81F3-D9E118EE336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 5">
            <a:extLst>
              <a:ext uri="{FF2B5EF4-FFF2-40B4-BE49-F238E27FC236}">
                <a16:creationId xmlns:a16="http://schemas.microsoft.com/office/drawing/2014/main" id="{861FAF0A-0466-4051-8C8D-7882F4721744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>
            <a:extLst>
              <a:ext uri="{FF2B5EF4-FFF2-40B4-BE49-F238E27FC236}">
                <a16:creationId xmlns:a16="http://schemas.microsoft.com/office/drawing/2014/main" id="{9EFB4FC4-E436-4782-804F-994C32913C1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6C07CB0B-6620-487C-B130-7FAAD604F603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スライド イメージ プレースホルダ 1">
            <a:extLst>
              <a:ext uri="{FF2B5EF4-FFF2-40B4-BE49-F238E27FC236}">
                <a16:creationId xmlns:a16="http://schemas.microsoft.com/office/drawing/2014/main" id="{4E1D9591-C74B-4505-BCC3-E126475057C0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ノート プレースホルダ 2">
            <a:extLst>
              <a:ext uri="{FF2B5EF4-FFF2-40B4-BE49-F238E27FC236}">
                <a16:creationId xmlns:a16="http://schemas.microsoft.com/office/drawing/2014/main" id="{95673296-553E-4BE8-B961-1E2BAA27C6B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4" name="スライド番号プレースホルダ 3">
            <a:extLst>
              <a:ext uri="{FF2B5EF4-FFF2-40B4-BE49-F238E27FC236}">
                <a16:creationId xmlns:a16="http://schemas.microsoft.com/office/drawing/2014/main" id="{F5F415C1-BC83-41C9-91A6-9DF1C21A403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FD0489E9-209C-4C5F-8796-D243F1C06421}" type="slidenum">
              <a:rPr lang="ja-JP" altLang="en-US">
                <a:latin typeface="Calibri" panose="020F0502020204030204" pitchFamily="34" charset="0"/>
              </a:rPr>
              <a:pPr eaLnBrk="1" hangingPunct="1"/>
              <a:t>1</a:t>
            </a:fld>
            <a:endParaRPr lang="ja-JP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742950" y="2130428"/>
            <a:ext cx="84201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9BFC73DF-E408-4AC4-97E7-4032FF0077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032253-D794-47E6-A88B-E50CE5B8F3AB}" type="datetimeFigureOut">
              <a:rPr lang="ja-JP" altLang="en-US"/>
              <a:pPr>
                <a:defRPr/>
              </a:pPr>
              <a:t>2021/8/1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F90BB9CD-4877-416E-9D4C-D0AEA55C73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E492C79A-2EE7-42BB-BA34-848E2C1B96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6F08CF1-359E-497F-BB1E-BEFEF1596DE5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1737400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4A87931C-8F6E-4384-9CCD-2601FF3DAE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67BF92-5B01-40F7-BE10-BD60C8535976}" type="datetimeFigureOut">
              <a:rPr lang="ja-JP" altLang="en-US"/>
              <a:pPr>
                <a:defRPr/>
              </a:pPr>
              <a:t>2021/8/1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F48A5509-8915-4210-9452-AC4AE314B9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C670499B-1640-441D-8DA3-AF48F55209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FED3FC2-385C-4F45-96FA-C188B4BD2782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3237607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780337" y="274641"/>
            <a:ext cx="2414588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536576" y="274641"/>
            <a:ext cx="7078663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5C24BEA3-CA7A-4468-AB8B-9BEB4F764B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0AEED1-6BE6-46C0-925F-03B277D23DCF}" type="datetimeFigureOut">
              <a:rPr lang="ja-JP" altLang="en-US"/>
              <a:pPr>
                <a:defRPr/>
              </a:pPr>
              <a:t>2021/8/1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09BF7B9E-3565-4242-AC7A-61DF8BB7C1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6F73C23A-A570-4456-8230-B49A4851F9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F874F06-A79D-4E89-8248-7B7B534C40CF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8431639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07208798-C4BB-428B-B0B8-83F35D8C11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19EF9D-0ACB-40E4-87F7-D503014F95F6}" type="datetimeFigureOut">
              <a:rPr lang="ja-JP" altLang="en-US"/>
              <a:pPr>
                <a:defRPr/>
              </a:pPr>
              <a:t>2021/8/1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4710C76A-99E2-4727-9EDA-B9013A6CDF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C4B071BB-83B7-4DDB-8FF6-55C7F221C8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075E9C0-A336-46D6-9EB8-FDC84D1F86BB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8833516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82506" y="4406903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3BEA33AE-EB57-44E5-92F8-F8668FCD95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0AF7F8-E091-42DF-84F2-E998872B17D7}" type="datetimeFigureOut">
              <a:rPr lang="ja-JP" altLang="en-US"/>
              <a:pPr>
                <a:defRPr/>
              </a:pPr>
              <a:t>2021/8/1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3D9962DD-AA20-427D-AD67-DA999E3D70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6ED54566-E500-45F9-8958-EEE5CDF9E1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70BC033-AD06-46C8-8B8E-1BA4D6A68A1A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4391701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536575" y="1600203"/>
            <a:ext cx="474662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5448300" y="1600203"/>
            <a:ext cx="474662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4">
            <a:extLst>
              <a:ext uri="{FF2B5EF4-FFF2-40B4-BE49-F238E27FC236}">
                <a16:creationId xmlns:a16="http://schemas.microsoft.com/office/drawing/2014/main" id="{4F8D763D-0347-4073-A3C1-BC5B2306BC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80EA00-02A4-4A1B-8E26-2B07D6D7027F}" type="datetimeFigureOut">
              <a:rPr lang="ja-JP" altLang="en-US"/>
              <a:pPr>
                <a:defRPr/>
              </a:pPr>
              <a:t>2021/8/1</a:t>
            </a:fld>
            <a:endParaRPr lang="ja-JP" altLang="en-US"/>
          </a:p>
        </p:txBody>
      </p:sp>
      <p:sp>
        <p:nvSpPr>
          <p:cNvPr id="6" name="フッター プレースホルダ 5">
            <a:extLst>
              <a:ext uri="{FF2B5EF4-FFF2-40B4-BE49-F238E27FC236}">
                <a16:creationId xmlns:a16="http://schemas.microsoft.com/office/drawing/2014/main" id="{4A7CC595-AFAD-4097-ABA2-990CBE613A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7" name="スライド番号プレースホルダ 6">
            <a:extLst>
              <a:ext uri="{FF2B5EF4-FFF2-40B4-BE49-F238E27FC236}">
                <a16:creationId xmlns:a16="http://schemas.microsoft.com/office/drawing/2014/main" id="{A51C8995-E1EA-468C-9DC3-8E8747A800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DB5A465-AB90-4996-8143-96FEE6F9A29B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2533979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5032112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5032112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6">
            <a:extLst>
              <a:ext uri="{FF2B5EF4-FFF2-40B4-BE49-F238E27FC236}">
                <a16:creationId xmlns:a16="http://schemas.microsoft.com/office/drawing/2014/main" id="{FAFBC622-68A2-4F70-972A-9DD37FCD6A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A408BD-B7D9-4630-98CC-CDCFA094903A}" type="datetimeFigureOut">
              <a:rPr lang="ja-JP" altLang="en-US"/>
              <a:pPr>
                <a:defRPr/>
              </a:pPr>
              <a:t>2021/8/1</a:t>
            </a:fld>
            <a:endParaRPr lang="ja-JP" altLang="en-US"/>
          </a:p>
        </p:txBody>
      </p:sp>
      <p:sp>
        <p:nvSpPr>
          <p:cNvPr id="8" name="フッター プレースホルダ 7">
            <a:extLst>
              <a:ext uri="{FF2B5EF4-FFF2-40B4-BE49-F238E27FC236}">
                <a16:creationId xmlns:a16="http://schemas.microsoft.com/office/drawing/2014/main" id="{DA1707CD-7DFD-40BC-BCFF-D83A93872D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9" name="スライド番号プレースホルダ 8">
            <a:extLst>
              <a:ext uri="{FF2B5EF4-FFF2-40B4-BE49-F238E27FC236}">
                <a16:creationId xmlns:a16="http://schemas.microsoft.com/office/drawing/2014/main" id="{4A061CA2-493D-474D-ABB7-150D1BB127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1B6FC0C-79B2-4E08-B9DF-A4D68459F28B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2323158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2">
            <a:extLst>
              <a:ext uri="{FF2B5EF4-FFF2-40B4-BE49-F238E27FC236}">
                <a16:creationId xmlns:a16="http://schemas.microsoft.com/office/drawing/2014/main" id="{80E2C674-D777-4CEE-A0DD-82C20A1735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80F5B5-7E5A-406F-94CA-913229663C70}" type="datetimeFigureOut">
              <a:rPr lang="ja-JP" altLang="en-US"/>
              <a:pPr>
                <a:defRPr/>
              </a:pPr>
              <a:t>2021/8/1</a:t>
            </a:fld>
            <a:endParaRPr lang="ja-JP" altLang="en-US"/>
          </a:p>
        </p:txBody>
      </p:sp>
      <p:sp>
        <p:nvSpPr>
          <p:cNvPr id="4" name="フッター プレースホルダ 3">
            <a:extLst>
              <a:ext uri="{FF2B5EF4-FFF2-40B4-BE49-F238E27FC236}">
                <a16:creationId xmlns:a16="http://schemas.microsoft.com/office/drawing/2014/main" id="{5B8689CF-4D92-4804-B75F-0916268034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5" name="スライド番号プレースホルダ 4">
            <a:extLst>
              <a:ext uri="{FF2B5EF4-FFF2-40B4-BE49-F238E27FC236}">
                <a16:creationId xmlns:a16="http://schemas.microsoft.com/office/drawing/2014/main" id="{11416170-993D-42B5-B459-C15B4E51D4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0085A64-3899-489A-9121-A09F76D45448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9933753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>
            <a:extLst>
              <a:ext uri="{FF2B5EF4-FFF2-40B4-BE49-F238E27FC236}">
                <a16:creationId xmlns:a16="http://schemas.microsoft.com/office/drawing/2014/main" id="{2251A33E-A3CF-4B99-B39F-6952939083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C85A91-1D2C-4D65-976D-0F422A576701}" type="datetimeFigureOut">
              <a:rPr lang="ja-JP" altLang="en-US"/>
              <a:pPr>
                <a:defRPr/>
              </a:pPr>
              <a:t>2021/8/1</a:t>
            </a:fld>
            <a:endParaRPr lang="ja-JP" altLang="en-US"/>
          </a:p>
        </p:txBody>
      </p:sp>
      <p:sp>
        <p:nvSpPr>
          <p:cNvPr id="3" name="フッター プレースホルダ 2">
            <a:extLst>
              <a:ext uri="{FF2B5EF4-FFF2-40B4-BE49-F238E27FC236}">
                <a16:creationId xmlns:a16="http://schemas.microsoft.com/office/drawing/2014/main" id="{8E685DEE-9190-4262-A02B-AE5DC86F99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4" name="スライド番号プレースホルダ 3">
            <a:extLst>
              <a:ext uri="{FF2B5EF4-FFF2-40B4-BE49-F238E27FC236}">
                <a16:creationId xmlns:a16="http://schemas.microsoft.com/office/drawing/2014/main" id="{C8812367-FD92-4AF2-8314-23B3BC3F1D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4582B9D-90BB-4753-8F88-DBB12FE8898A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1547799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872972" y="273053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95300" y="1435103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4">
            <a:extLst>
              <a:ext uri="{FF2B5EF4-FFF2-40B4-BE49-F238E27FC236}">
                <a16:creationId xmlns:a16="http://schemas.microsoft.com/office/drawing/2014/main" id="{288202DA-1594-49CA-879C-AE0609BB42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5C7E8C-7CD0-4C71-B3BD-FBD2616DAF93}" type="datetimeFigureOut">
              <a:rPr lang="ja-JP" altLang="en-US"/>
              <a:pPr>
                <a:defRPr/>
              </a:pPr>
              <a:t>2021/8/1</a:t>
            </a:fld>
            <a:endParaRPr lang="ja-JP" altLang="en-US"/>
          </a:p>
        </p:txBody>
      </p:sp>
      <p:sp>
        <p:nvSpPr>
          <p:cNvPr id="6" name="フッター プレースホルダ 5">
            <a:extLst>
              <a:ext uri="{FF2B5EF4-FFF2-40B4-BE49-F238E27FC236}">
                <a16:creationId xmlns:a16="http://schemas.microsoft.com/office/drawing/2014/main" id="{4DC9BD52-8DEB-4F27-ADF5-9C89D536D9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7" name="スライド番号プレースホルダ 6">
            <a:extLst>
              <a:ext uri="{FF2B5EF4-FFF2-40B4-BE49-F238E27FC236}">
                <a16:creationId xmlns:a16="http://schemas.microsoft.com/office/drawing/2014/main" id="{FC9CD647-0566-44FB-A5C1-108A1A3A7A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E581146-94FD-40EC-BBC0-93EE5D1DF061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7601393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4">
            <a:extLst>
              <a:ext uri="{FF2B5EF4-FFF2-40B4-BE49-F238E27FC236}">
                <a16:creationId xmlns:a16="http://schemas.microsoft.com/office/drawing/2014/main" id="{6A7638CD-5D5A-451A-8DB2-5318EC6BC3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6ED37A-321A-4C87-9D09-CB9E456ECA48}" type="datetimeFigureOut">
              <a:rPr lang="ja-JP" altLang="en-US"/>
              <a:pPr>
                <a:defRPr/>
              </a:pPr>
              <a:t>2021/8/1</a:t>
            </a:fld>
            <a:endParaRPr lang="ja-JP" altLang="en-US"/>
          </a:p>
        </p:txBody>
      </p:sp>
      <p:sp>
        <p:nvSpPr>
          <p:cNvPr id="6" name="フッター プレースホルダ 5">
            <a:extLst>
              <a:ext uri="{FF2B5EF4-FFF2-40B4-BE49-F238E27FC236}">
                <a16:creationId xmlns:a16="http://schemas.microsoft.com/office/drawing/2014/main" id="{BFACA402-BE6F-4E55-A0C3-09B4412C92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7" name="スライド番号プレースホルダ 6">
            <a:extLst>
              <a:ext uri="{FF2B5EF4-FFF2-40B4-BE49-F238E27FC236}">
                <a16:creationId xmlns:a16="http://schemas.microsoft.com/office/drawing/2014/main" id="{21F1474C-ADF9-4EB4-BDB1-3FAA4697F6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A3888A9-F4C3-42D7-920B-4D5ABC7BB6B3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7900832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>
            <a:extLst>
              <a:ext uri="{FF2B5EF4-FFF2-40B4-BE49-F238E27FC236}">
                <a16:creationId xmlns:a16="http://schemas.microsoft.com/office/drawing/2014/main" id="{E51EAD76-6196-485B-9B84-A6AB9A14CECC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95300" y="274638"/>
            <a:ext cx="8915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テキスト プレースホルダ 2">
            <a:extLst>
              <a:ext uri="{FF2B5EF4-FFF2-40B4-BE49-F238E27FC236}">
                <a16:creationId xmlns:a16="http://schemas.microsoft.com/office/drawing/2014/main" id="{EA7BEA5A-1EF1-4863-A854-45D9A245AC1E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95300" y="1600200"/>
            <a:ext cx="89154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FC5CAFFC-1360-4051-AE59-731C37D4D84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95300" y="6356350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fld id="{9749C67B-2798-479D-A8A0-5A22E4074B19}" type="datetimeFigureOut">
              <a:rPr lang="ja-JP" altLang="en-US"/>
              <a:pPr>
                <a:defRPr/>
              </a:pPr>
              <a:t>2021/8/1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95FFC2BB-E654-40B1-8B41-8E14E0DFE32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84550" y="6356350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D545889C-03A3-418D-A024-DC4B59815FD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099300" y="6356350"/>
            <a:ext cx="23114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fld id="{5832DCAB-2B06-4373-A643-55A0CD7AD417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2" r:id="rId1"/>
    <p:sldLayoutId id="2147483841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タイトル 1">
            <a:extLst>
              <a:ext uri="{FF2B5EF4-FFF2-40B4-BE49-F238E27FC236}">
                <a16:creationId xmlns:a16="http://schemas.microsoft.com/office/drawing/2014/main" id="{012BB30D-3BAE-48B0-BADF-0A0BABAD2C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9563" y="15875"/>
            <a:ext cx="8915400" cy="654050"/>
          </a:xfrm>
        </p:spPr>
        <p:txBody>
          <a:bodyPr/>
          <a:lstStyle/>
          <a:p>
            <a:pPr algn="l" eaLnBrk="1" hangingPunct="1"/>
            <a:r>
              <a:rPr lang="en-US" altLang="ja-JP" sz="2800"/>
              <a:t>PDCA</a:t>
            </a:r>
            <a:r>
              <a:rPr lang="ja-JP" altLang="en-US" sz="2800"/>
              <a:t>サイクル</a:t>
            </a:r>
          </a:p>
        </p:txBody>
      </p:sp>
      <p:sp>
        <p:nvSpPr>
          <p:cNvPr id="5" name="スライド番号プレースホルダ 4">
            <a:extLst>
              <a:ext uri="{FF2B5EF4-FFF2-40B4-BE49-F238E27FC236}">
                <a16:creationId xmlns:a16="http://schemas.microsoft.com/office/drawing/2014/main" id="{E50A07C5-9BFB-42C5-8BE4-88DDD5C9EF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F1AEC013-CD6F-4370-9029-35FBF677B66D}" type="slidenum">
              <a:rPr lang="ja-JP" altLang="en-US">
                <a:solidFill>
                  <a:srgbClr val="898989"/>
                </a:solidFill>
              </a:rPr>
              <a:pPr eaLnBrk="1" hangingPunct="1"/>
              <a:t>1</a:t>
            </a:fld>
            <a:endParaRPr lang="ja-JP" altLang="en-US">
              <a:solidFill>
                <a:srgbClr val="898989"/>
              </a:solidFill>
            </a:endParaRPr>
          </a:p>
        </p:txBody>
      </p:sp>
      <p:sp>
        <p:nvSpPr>
          <p:cNvPr id="20" name="AC Banner">
            <a:extLst>
              <a:ext uri="{FF2B5EF4-FFF2-40B4-BE49-F238E27FC236}">
                <a16:creationId xmlns:a16="http://schemas.microsoft.com/office/drawing/2014/main" id="{5C1E6770-B88F-4F7F-827A-EAE8917A8511}"/>
              </a:ext>
            </a:extLst>
          </p:cNvPr>
          <p:cNvSpPr>
            <a:spLocks noChangeArrowheads="1"/>
          </p:cNvSpPr>
          <p:nvPr/>
        </p:nvSpPr>
        <p:spPr bwMode="auto">
          <a:xfrm>
            <a:off x="-1588" y="6500813"/>
            <a:ext cx="9906001" cy="357187"/>
          </a:xfrm>
          <a:prstGeom prst="rect">
            <a:avLst/>
          </a:prstGeom>
          <a:solidFill>
            <a:schemeClr val="accent3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Aft>
                <a:spcPts val="0"/>
              </a:spcAft>
              <a:defRPr/>
            </a:pPr>
            <a:endParaRPr lang="en-US" sz="1200">
              <a:latin typeface="Times New Roman" pitchFamily="18" charset="0"/>
              <a:ea typeface="+mn-ea"/>
            </a:endParaRPr>
          </a:p>
        </p:txBody>
      </p:sp>
      <p:sp>
        <p:nvSpPr>
          <p:cNvPr id="21" name="AC Banner">
            <a:extLst>
              <a:ext uri="{FF2B5EF4-FFF2-40B4-BE49-F238E27FC236}">
                <a16:creationId xmlns:a16="http://schemas.microsoft.com/office/drawing/2014/main" id="{0A458C92-7CE2-4D67-B6F6-D1AFFCBEEDED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690563"/>
            <a:ext cx="9906000" cy="46037"/>
          </a:xfrm>
          <a:prstGeom prst="rect">
            <a:avLst/>
          </a:prstGeom>
          <a:solidFill>
            <a:schemeClr val="accent3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Aft>
                <a:spcPts val="0"/>
              </a:spcAft>
              <a:defRPr/>
            </a:pPr>
            <a:endParaRPr lang="en-US" sz="1200">
              <a:latin typeface="Times New Roman" pitchFamily="18" charset="0"/>
              <a:ea typeface="+mn-ea"/>
            </a:endParaRPr>
          </a:p>
        </p:txBody>
      </p:sp>
      <p:sp>
        <p:nvSpPr>
          <p:cNvPr id="23" name="正方形/長方形 22">
            <a:extLst>
              <a:ext uri="{FF2B5EF4-FFF2-40B4-BE49-F238E27FC236}">
                <a16:creationId xmlns:a16="http://schemas.microsoft.com/office/drawing/2014/main" id="{6B86770F-9B13-4AD0-B902-3B725961BF99}"/>
              </a:ext>
            </a:extLst>
          </p:cNvPr>
          <p:cNvSpPr/>
          <p:nvPr/>
        </p:nvSpPr>
        <p:spPr>
          <a:xfrm>
            <a:off x="2381250" y="2189163"/>
            <a:ext cx="6572250" cy="1214437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>
              <a:solidFill>
                <a:schemeClr val="tx1"/>
              </a:solidFill>
            </a:endParaRPr>
          </a:p>
        </p:txBody>
      </p:sp>
      <p:sp>
        <p:nvSpPr>
          <p:cNvPr id="24" name="正方形/長方形 23">
            <a:extLst>
              <a:ext uri="{FF2B5EF4-FFF2-40B4-BE49-F238E27FC236}">
                <a16:creationId xmlns:a16="http://schemas.microsoft.com/office/drawing/2014/main" id="{A5EB565D-310F-47A8-8DD2-8FF1D4D18A63}"/>
              </a:ext>
            </a:extLst>
          </p:cNvPr>
          <p:cNvSpPr/>
          <p:nvPr/>
        </p:nvSpPr>
        <p:spPr>
          <a:xfrm>
            <a:off x="2381250" y="920750"/>
            <a:ext cx="6572250" cy="1214438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>
              <a:solidFill>
                <a:schemeClr val="tx1"/>
              </a:solidFill>
            </a:endParaRPr>
          </a:p>
        </p:txBody>
      </p:sp>
      <p:sp>
        <p:nvSpPr>
          <p:cNvPr id="25" name="正方形/長方形 24">
            <a:extLst>
              <a:ext uri="{FF2B5EF4-FFF2-40B4-BE49-F238E27FC236}">
                <a16:creationId xmlns:a16="http://schemas.microsoft.com/office/drawing/2014/main" id="{E7B00FE8-A4EC-4CFF-80E1-C8DA288B43BF}"/>
              </a:ext>
            </a:extLst>
          </p:cNvPr>
          <p:cNvSpPr/>
          <p:nvPr/>
        </p:nvSpPr>
        <p:spPr>
          <a:xfrm>
            <a:off x="2381250" y="3478213"/>
            <a:ext cx="6572250" cy="1214437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>
              <a:solidFill>
                <a:schemeClr val="tx1"/>
              </a:solidFill>
            </a:endParaRPr>
          </a:p>
        </p:txBody>
      </p:sp>
      <p:sp>
        <p:nvSpPr>
          <p:cNvPr id="26" name="正方形/長方形 25">
            <a:extLst>
              <a:ext uri="{FF2B5EF4-FFF2-40B4-BE49-F238E27FC236}">
                <a16:creationId xmlns:a16="http://schemas.microsoft.com/office/drawing/2014/main" id="{EF890055-A1DD-4BDF-BFF4-57B06925F19F}"/>
              </a:ext>
            </a:extLst>
          </p:cNvPr>
          <p:cNvSpPr/>
          <p:nvPr/>
        </p:nvSpPr>
        <p:spPr>
          <a:xfrm>
            <a:off x="2381250" y="4764088"/>
            <a:ext cx="6572250" cy="1214437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>
              <a:solidFill>
                <a:schemeClr val="tx1"/>
              </a:solidFill>
            </a:endParaRPr>
          </a:p>
        </p:txBody>
      </p:sp>
      <p:sp>
        <p:nvSpPr>
          <p:cNvPr id="27" name="下矢印吹き出し 26">
            <a:extLst>
              <a:ext uri="{FF2B5EF4-FFF2-40B4-BE49-F238E27FC236}">
                <a16:creationId xmlns:a16="http://schemas.microsoft.com/office/drawing/2014/main" id="{988285C2-43DD-4303-940E-116371407B4F}"/>
              </a:ext>
            </a:extLst>
          </p:cNvPr>
          <p:cNvSpPr/>
          <p:nvPr/>
        </p:nvSpPr>
        <p:spPr>
          <a:xfrm>
            <a:off x="881063" y="4778375"/>
            <a:ext cx="1500187" cy="1593850"/>
          </a:xfrm>
          <a:prstGeom prst="downArrowCallout">
            <a:avLst>
              <a:gd name="adj1" fmla="val 25000"/>
              <a:gd name="adj2" fmla="val 25000"/>
              <a:gd name="adj3" fmla="val 15902"/>
              <a:gd name="adj4" fmla="val 76053"/>
            </a:avLst>
          </a:prstGeom>
          <a:solidFill>
            <a:schemeClr val="accent3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ja-JP" sz="2000" b="1" dirty="0"/>
              <a:t>Action</a:t>
            </a:r>
            <a:endParaRPr lang="ja-JP" altLang="en-US" sz="2000" b="1" dirty="0"/>
          </a:p>
        </p:txBody>
      </p:sp>
      <p:sp>
        <p:nvSpPr>
          <p:cNvPr id="28" name="下矢印吹き出し 27">
            <a:extLst>
              <a:ext uri="{FF2B5EF4-FFF2-40B4-BE49-F238E27FC236}">
                <a16:creationId xmlns:a16="http://schemas.microsoft.com/office/drawing/2014/main" id="{3699695B-0AC6-48FD-A77B-E666F3B7C8A1}"/>
              </a:ext>
            </a:extLst>
          </p:cNvPr>
          <p:cNvSpPr/>
          <p:nvPr/>
        </p:nvSpPr>
        <p:spPr>
          <a:xfrm>
            <a:off x="881063" y="3475038"/>
            <a:ext cx="1500187" cy="1593850"/>
          </a:xfrm>
          <a:prstGeom prst="downArrowCallout">
            <a:avLst>
              <a:gd name="adj1" fmla="val 25000"/>
              <a:gd name="adj2" fmla="val 25000"/>
              <a:gd name="adj3" fmla="val 15902"/>
              <a:gd name="adj4" fmla="val 76053"/>
            </a:avLst>
          </a:prstGeom>
          <a:solidFill>
            <a:schemeClr val="accent3">
              <a:lumMod val="60000"/>
              <a:lumOff val="40000"/>
            </a:schemeClr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ja-JP" sz="2000" b="1" dirty="0"/>
              <a:t>Check</a:t>
            </a:r>
            <a:endParaRPr lang="ja-JP" altLang="en-US" sz="2000" b="1" dirty="0"/>
          </a:p>
        </p:txBody>
      </p:sp>
      <p:sp>
        <p:nvSpPr>
          <p:cNvPr id="34" name="下矢印吹き出し 33">
            <a:extLst>
              <a:ext uri="{FF2B5EF4-FFF2-40B4-BE49-F238E27FC236}">
                <a16:creationId xmlns:a16="http://schemas.microsoft.com/office/drawing/2014/main" id="{9D83B161-254C-4562-B7EC-F0D2C643B02C}"/>
              </a:ext>
            </a:extLst>
          </p:cNvPr>
          <p:cNvSpPr/>
          <p:nvPr/>
        </p:nvSpPr>
        <p:spPr>
          <a:xfrm>
            <a:off x="881063" y="2189163"/>
            <a:ext cx="1500187" cy="1593850"/>
          </a:xfrm>
          <a:prstGeom prst="downArrowCallout">
            <a:avLst>
              <a:gd name="adj1" fmla="val 25000"/>
              <a:gd name="adj2" fmla="val 25000"/>
              <a:gd name="adj3" fmla="val 15902"/>
              <a:gd name="adj4" fmla="val 76053"/>
            </a:avLst>
          </a:prstGeom>
          <a:solidFill>
            <a:schemeClr val="accent3">
              <a:lumMod val="40000"/>
              <a:lumOff val="60000"/>
            </a:schemeClr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ja-JP" sz="2000" b="1" dirty="0"/>
              <a:t>Do</a:t>
            </a:r>
            <a:endParaRPr lang="ja-JP" altLang="en-US" sz="2000" b="1" dirty="0"/>
          </a:p>
        </p:txBody>
      </p:sp>
      <p:sp>
        <p:nvSpPr>
          <p:cNvPr id="35" name="下矢印吹き出し 34">
            <a:extLst>
              <a:ext uri="{FF2B5EF4-FFF2-40B4-BE49-F238E27FC236}">
                <a16:creationId xmlns:a16="http://schemas.microsoft.com/office/drawing/2014/main" id="{B8BDBB00-0C33-4D6E-8D71-AB6292A1E592}"/>
              </a:ext>
            </a:extLst>
          </p:cNvPr>
          <p:cNvSpPr/>
          <p:nvPr/>
        </p:nvSpPr>
        <p:spPr>
          <a:xfrm>
            <a:off x="881063" y="908050"/>
            <a:ext cx="1500187" cy="1593850"/>
          </a:xfrm>
          <a:prstGeom prst="downArrowCallout">
            <a:avLst>
              <a:gd name="adj1" fmla="val 25000"/>
              <a:gd name="adj2" fmla="val 25000"/>
              <a:gd name="adj3" fmla="val 15902"/>
              <a:gd name="adj4" fmla="val 76053"/>
            </a:avLst>
          </a:prstGeom>
          <a:solidFill>
            <a:schemeClr val="accent3">
              <a:lumMod val="20000"/>
              <a:lumOff val="80000"/>
            </a:schemeClr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ja-JP" sz="2000" b="1" dirty="0"/>
              <a:t>Plan</a:t>
            </a:r>
            <a:endParaRPr lang="ja-JP" altLang="en-US" sz="2000" b="1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315</TotalTime>
  <Words>8</Words>
  <Application>Microsoft Office PowerPoint</Application>
  <PresentationFormat>A4 210 x 297 mm</PresentationFormat>
  <Paragraphs>7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Arial</vt:lpstr>
      <vt:lpstr>ＭＳ Ｐゴシック</vt:lpstr>
      <vt:lpstr>Calibri</vt:lpstr>
      <vt:lpstr>Times New Roman</vt:lpstr>
      <vt:lpstr>Office テーマ</vt:lpstr>
      <vt:lpstr>PDCAサイクル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description>PDCAサイクルのテンプレートです。上から下にPDCAの順番で書き込むタイプです。企画書、提案書にご活用下さい。</dc:description>
  <cp:revision>23</cp:revision>
  <dcterms:created xsi:type="dcterms:W3CDTF">2009-02-13T08:21:57Z</dcterms:created>
  <dcterms:modified xsi:type="dcterms:W3CDTF">2021-08-01T09:28:06Z</dcterms:modified>
</cp:coreProperties>
</file>