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5D74B55-17C0-4AAB-B86D-73D5CEEE75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A0E84DE-6E28-4419-BBEF-F89F0C12D5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274273-C03A-4B88-926A-43DA904E279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4D054E71-9697-4C75-AAB3-9655149EF7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526A2CC-77E4-4056-811E-C0AD95031D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3E9647-2302-4B78-8B31-07F6D276695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937D093-CF09-40FD-AA15-068A98B3AA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D3560E1-2310-49B7-ACE3-69D7A20505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5BEA652-43AA-4C9A-AA23-3CBF836F0FC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CACE684-FF72-4FA2-81C4-25F9CCFF6E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8139389-473A-4916-81F3-D9E118EE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61FAF0A-0466-4051-8C8D-7882F4721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EFB4FC4-E436-4782-804F-994C32913C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07CB0B-6620-487C-B130-7FAAD604F60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4E1D9591-C74B-4505-BCC3-E126475057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95673296-553E-4BE8-B961-1E2BAA27C6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F415C1-BC83-41C9-91A6-9DF1C21A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D0489E9-209C-4C5F-8796-D243F1C0642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FC73DF-E408-4AC4-97E7-4032FF00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2253-D794-47E6-A88B-E50CE5B8F3A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90BB9CD-4877-416E-9D4C-D0AEA55C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492C79A-2EE7-42BB-BA34-848E2C1B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08CF1-359E-497F-BB1E-BEFEF1596D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374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87931C-8F6E-4384-9CCD-2601FF3D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BF92-5B01-40F7-BE10-BD60C853597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8A5509-8915-4210-9452-AC4AE314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670499B-1640-441D-8DA3-AF48F552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D3FC2-385C-4F45-96FA-C188B4BD27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7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24BEA3-CA7A-4468-AB8B-9BEB4F76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EED1-6BE6-46C0-925F-03B277D23DC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BF7B9E-3565-4242-AC7A-61DF8BB7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73C23A-A570-4456-8230-B49A4851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4F06-A79D-4E89-8248-7B7B534C40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16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7208798-C4BB-428B-B0B8-83F35D8C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EF9D-0ACB-40E4-87F7-D503014F95F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710C76A-99E2-4727-9EDA-B9013A6C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B071BB-83B7-4DDB-8FF6-55C7F221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5E9C0-A336-46D6-9EB8-FDC84D1F86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335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BEA33AE-EB57-44E5-92F8-F8668FCD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F7F8-E091-42DF-84F2-E998872B17D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9962DD-AA20-427D-AD67-DA999E3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D54566-E500-45F9-8958-EEE5CDF9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BC033-AD06-46C8-8B8E-1BA4D6A68A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917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F8D763D-0347-4073-A3C1-BC5B2306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EA00-02A4-4A1B-8E26-2B07D6D7027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A7CC595-AFAD-4097-ABA2-990CBE61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51C8995-E1EA-468C-9DC3-8E8747A8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A465-AB90-4996-8143-96FEE6F9A2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339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FAFBC622-68A2-4F70-972A-9DD37FCD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408BD-B7D9-4630-98CC-CDCFA094903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DA1707CD-7DFD-40BC-BCFF-D83A9387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4A061CA2-493D-474D-ABB7-150D1BB1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6FC0C-79B2-4E08-B9DF-A4D68459F2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31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0E2C674-D777-4CEE-A0DD-82C20A17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F5B5-7E5A-406F-94CA-913229663C7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B8689CF-4D92-4804-B75F-09162680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1416170-993D-42B5-B459-C15B4E51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85A64-3899-489A-9121-A09F76D454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337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2251A33E-A3CF-4B99-B39F-69529390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5A91-1D2C-4D65-976D-0F422A57670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8E685DEE-9190-4262-A02B-AE5DC86F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8812367-FD92-4AF2-8314-23B3BC3F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82B9D-90BB-4753-8F88-DBB12FE889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47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88202DA-1594-49CA-879C-AE0609BB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7E8C-7CD0-4C71-B3BD-FBD2616DAF9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DC9BD52-8DEB-4F27-ADF5-9C89D536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C9CD647-0566-44FB-A5C1-108A1A3A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81146-94FD-40EC-BBC0-93EE5D1DF0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13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A7638CD-5D5A-451A-8DB2-5318EC6B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D37A-321A-4C87-9D09-CB9E456ECA4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FACA402-BE6F-4E55-A0C3-09B4412C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F1474C-ADF9-4EB4-BDB1-3FAA4697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888A9-F4C3-42D7-920B-4D5ABC7BB6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008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51EAD76-6196-485B-9B84-A6AB9A14CE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A7BEA5A-1EF1-4863-A854-45D9A245AC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C5CAFFC-1360-4051-AE59-731C37D4D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749C67B-2798-479D-A8A0-5A22E4074B1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FFC2BB-E654-40B1-8B41-8E14E0DFE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45889C-03A3-418D-A024-DC4B59815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32DCAB-2B06-4373-A643-55A0CD7AD4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012BB30D-3BAE-48B0-BADF-0A0BABAD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50A07C5-9BFB-42C5-8BE4-88DDD5C9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1AEC013-CD6F-4370-9029-35FBF677B66D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5C1E6770-B88F-4F7F-827A-EAE8917A8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0A458C92-7CE2-4D67-B6F6-D1AFFCBEE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6770F-9B13-4AD0-B902-3B725961BF99}"/>
              </a:ext>
            </a:extLst>
          </p:cNvPr>
          <p:cNvSpPr/>
          <p:nvPr/>
        </p:nvSpPr>
        <p:spPr>
          <a:xfrm>
            <a:off x="2381250" y="218916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5EB565D-310F-47A8-8DD2-8FF1D4D18A63}"/>
              </a:ext>
            </a:extLst>
          </p:cNvPr>
          <p:cNvSpPr/>
          <p:nvPr/>
        </p:nvSpPr>
        <p:spPr>
          <a:xfrm>
            <a:off x="2381250" y="920750"/>
            <a:ext cx="6572250" cy="12144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B00FE8-A4EC-4CFF-80E1-C8DA288B43BF}"/>
              </a:ext>
            </a:extLst>
          </p:cNvPr>
          <p:cNvSpPr/>
          <p:nvPr/>
        </p:nvSpPr>
        <p:spPr>
          <a:xfrm>
            <a:off x="2381250" y="347821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F890055-A1DD-4BDF-BFF4-57B06925F19F}"/>
              </a:ext>
            </a:extLst>
          </p:cNvPr>
          <p:cNvSpPr/>
          <p:nvPr/>
        </p:nvSpPr>
        <p:spPr>
          <a:xfrm>
            <a:off x="2381250" y="4764088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7" name="下矢印吹き出し 26">
            <a:extLst>
              <a:ext uri="{FF2B5EF4-FFF2-40B4-BE49-F238E27FC236}">
                <a16:creationId xmlns:a16="http://schemas.microsoft.com/office/drawing/2014/main" id="{988285C2-43DD-4303-940E-116371407B4F}"/>
              </a:ext>
            </a:extLst>
          </p:cNvPr>
          <p:cNvSpPr/>
          <p:nvPr/>
        </p:nvSpPr>
        <p:spPr>
          <a:xfrm>
            <a:off x="881063" y="4778375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Action</a:t>
            </a:r>
            <a:endParaRPr lang="ja-JP" altLang="en-US" sz="2000" b="1" dirty="0"/>
          </a:p>
        </p:txBody>
      </p:sp>
      <p:sp>
        <p:nvSpPr>
          <p:cNvPr id="28" name="下矢印吹き出し 27">
            <a:extLst>
              <a:ext uri="{FF2B5EF4-FFF2-40B4-BE49-F238E27FC236}">
                <a16:creationId xmlns:a16="http://schemas.microsoft.com/office/drawing/2014/main" id="{3699695B-0AC6-48FD-A77B-E666F3B7C8A1}"/>
              </a:ext>
            </a:extLst>
          </p:cNvPr>
          <p:cNvSpPr/>
          <p:nvPr/>
        </p:nvSpPr>
        <p:spPr>
          <a:xfrm>
            <a:off x="881063" y="3475038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Check</a:t>
            </a:r>
            <a:endParaRPr lang="ja-JP" altLang="en-US" sz="2000" b="1" dirty="0"/>
          </a:p>
        </p:txBody>
      </p:sp>
      <p:sp>
        <p:nvSpPr>
          <p:cNvPr id="34" name="下矢印吹き出し 33">
            <a:extLst>
              <a:ext uri="{FF2B5EF4-FFF2-40B4-BE49-F238E27FC236}">
                <a16:creationId xmlns:a16="http://schemas.microsoft.com/office/drawing/2014/main" id="{9D83B161-254C-4562-B7EC-F0D2C643B02C}"/>
              </a:ext>
            </a:extLst>
          </p:cNvPr>
          <p:cNvSpPr/>
          <p:nvPr/>
        </p:nvSpPr>
        <p:spPr>
          <a:xfrm>
            <a:off x="881063" y="2189163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Do</a:t>
            </a:r>
            <a:endParaRPr lang="ja-JP" altLang="en-US" sz="2000" b="1" dirty="0"/>
          </a:p>
        </p:txBody>
      </p:sp>
      <p:sp>
        <p:nvSpPr>
          <p:cNvPr id="35" name="下矢印吹き出し 34">
            <a:extLst>
              <a:ext uri="{FF2B5EF4-FFF2-40B4-BE49-F238E27FC236}">
                <a16:creationId xmlns:a16="http://schemas.microsoft.com/office/drawing/2014/main" id="{B8BDBB00-0C33-4D6E-8D71-AB6292A1E592}"/>
              </a:ext>
            </a:extLst>
          </p:cNvPr>
          <p:cNvSpPr/>
          <p:nvPr/>
        </p:nvSpPr>
        <p:spPr>
          <a:xfrm>
            <a:off x="881063" y="908050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Plan</a:t>
            </a:r>
            <a:endParaRPr lang="ja-JP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PDCAサイクルのテンプレートです。上から下にPDCAの順番で書き込むタイプです。企画書、提案書にご活用下さい。</dc:description>
  <cp:revision>23</cp:revision>
  <dcterms:created xsi:type="dcterms:W3CDTF">2009-02-13T08:21:57Z</dcterms:created>
  <dcterms:modified xsi:type="dcterms:W3CDTF">2021-08-01T09:28:06Z</dcterms:modified>
</cp:coreProperties>
</file>