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handoutMasterIdLst>
    <p:handoutMasterId r:id="rId4"/>
  </p:handoutMasterIdLst>
  <p:sldIdLst>
    <p:sldId id="278" r:id="rId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FF99"/>
    <a:srgbClr val="FFFF00"/>
    <a:srgbClr val="FFCC66"/>
    <a:srgbClr val="FFFFCC"/>
    <a:srgbClr val="FF505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3" autoAdjust="0"/>
    <p:restoredTop sz="92240" autoAdjust="0"/>
  </p:normalViewPr>
  <p:slideViewPr>
    <p:cSldViewPr>
      <p:cViewPr varScale="1">
        <p:scale>
          <a:sx n="79" d="100"/>
          <a:sy n="79" d="100"/>
        </p:scale>
        <p:origin x="1392" y="77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48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B9FEB95D-0E56-4A0E-93BE-4D043241853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F87F7171-DD84-4074-8103-65E85B294C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71984E4-6E37-460E-A13A-A4BAD264EA1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A031D252-4D5C-485A-8D59-866870F381D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97F294B4-97A1-44A3-98E5-0F09AACA957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0E6080ED-2824-42D5-8CCD-5EB9A51F63AC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5DB2929D-2D8C-40FC-B34D-A548DE7D351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52A92C2-E450-4D4C-8C19-8ABFD4D43BE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DEB39D6-B77F-49EA-A061-C541304D71F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718F99D1-89E2-4FEF-9C80-627B7FEF431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BA66DF42-7E72-4080-8E26-369AB033A2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5AC2B0BB-1748-4BEE-96C6-09D67D273A2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21D6B73A-0021-46B0-9774-8DF0B2A280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D24D66A9-6108-4206-9F6F-8016F46D117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スライド イメージ プレースホルダ 1">
            <a:extLst>
              <a:ext uri="{FF2B5EF4-FFF2-40B4-BE49-F238E27FC236}">
                <a16:creationId xmlns:a16="http://schemas.microsoft.com/office/drawing/2014/main" id="{BB540362-CDF2-4A5F-88DD-43224F118E3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ノート プレースホルダ 2">
            <a:extLst>
              <a:ext uri="{FF2B5EF4-FFF2-40B4-BE49-F238E27FC236}">
                <a16:creationId xmlns:a16="http://schemas.microsoft.com/office/drawing/2014/main" id="{A8755D8A-0BB5-41D6-BE39-21E1C18D0FB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8FFED910-AE8A-439E-9B88-9EBA2F2A37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8B6740B-742A-4D95-868D-B23758E96A4F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1DBA398-F5B4-4124-BBDD-9EB48E8E7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F30CB-A87D-4080-A833-1915E612DFF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C16EF11-D9C8-4252-9AB1-A2B150C0D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79D5C97-4BB1-412E-9EA8-758DFCCF4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056678-F839-4E02-AED4-62616351EF5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84340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5A1CF95-F112-4EB5-992D-B258266C9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1443B-2901-4658-9AFF-665CD5F1929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62509B3-C4C3-4DB6-A31F-1CC7BE067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70955F5-77E3-4F4D-9756-8805B8029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67F5FA-6052-4068-AD1E-77A40994897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8907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41"/>
            <a:ext cx="2414588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6" y="274641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358D283-F9C6-482B-9312-83E805AC8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33E0A-5A98-45BF-9726-9E06192D0576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8710D3F-C34D-4AB7-A8A0-26A9F897C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6976453-BEBD-4F5E-B630-7FCD1ADA6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529CD8-FD8E-465C-BED3-CB777C6553C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60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CA1CB14-D4F9-4D1A-A88F-79B9C88E2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87AB9-A9E0-4DD9-94A9-86A34974929D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878236F-415C-4AAC-B489-D4EDD5E53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EE24778-7B43-484E-ACEB-E4F59EB39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76DB48-42D0-4542-815A-46E977CCCE3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63238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768523C-148A-4F18-AD6B-A64B8FE4A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E1051-B874-44ED-B089-ABCA96CC2E5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E3449F9-4B33-4509-AED7-78FCEFA27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82C267C-788C-4400-B9BC-C48CB91CB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34529E-FD57-47B6-AEF7-933BA96352F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25151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3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DDDDBBAE-2311-45C1-BD6C-A58C6D2B8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80E92-ADB7-4C9B-ABB0-699724F9B5CF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3F9FD1E-1CE4-4B06-89CA-453C43FF6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D6F66AE0-B7FA-4DEB-96F3-88EDAD474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085ECF-FAC7-49A2-9F75-D9D5D498D69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09110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>
            <a:extLst>
              <a:ext uri="{FF2B5EF4-FFF2-40B4-BE49-F238E27FC236}">
                <a16:creationId xmlns:a16="http://schemas.microsoft.com/office/drawing/2014/main" id="{F809BCEE-7A2C-458C-85E9-09704C10D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5BD54-31E8-4E1C-820B-EF4D72F93C84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8" name="フッター プレースホルダ 7">
            <a:extLst>
              <a:ext uri="{FF2B5EF4-FFF2-40B4-BE49-F238E27FC236}">
                <a16:creationId xmlns:a16="http://schemas.microsoft.com/office/drawing/2014/main" id="{5029B8FC-F2EA-45EA-B188-2C0CF92C7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9" name="スライド番号プレースホルダ 8">
            <a:extLst>
              <a:ext uri="{FF2B5EF4-FFF2-40B4-BE49-F238E27FC236}">
                <a16:creationId xmlns:a16="http://schemas.microsoft.com/office/drawing/2014/main" id="{B45FD1F5-98FB-4056-8A69-B0D5ADC3D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A610EE-8D40-4F1E-B13D-A8A85E09888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1226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FB73F5D-28B3-48B3-B275-CA62515DB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971604-6302-475A-B4AA-03471ABFCD53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B2CB0B86-5238-4C66-BF95-38382E9B8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2C55D011-EABF-47FB-ACF2-E5E6964EF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BF5028-E713-4002-BFB1-108C42F07DA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70026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>
            <a:extLst>
              <a:ext uri="{FF2B5EF4-FFF2-40B4-BE49-F238E27FC236}">
                <a16:creationId xmlns:a16="http://schemas.microsoft.com/office/drawing/2014/main" id="{6EDBD6A5-9689-41C6-B2A0-11D83ED7F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4D421-9E17-48FE-9576-E86ED3E0E91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3" name="フッター プレースホルダ 2">
            <a:extLst>
              <a:ext uri="{FF2B5EF4-FFF2-40B4-BE49-F238E27FC236}">
                <a16:creationId xmlns:a16="http://schemas.microsoft.com/office/drawing/2014/main" id="{5D0E50B0-48EC-422B-9AD3-AA4A489CE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4" name="スライド番号プレースホルダ 3">
            <a:extLst>
              <a:ext uri="{FF2B5EF4-FFF2-40B4-BE49-F238E27FC236}">
                <a16:creationId xmlns:a16="http://schemas.microsoft.com/office/drawing/2014/main" id="{D5786BA7-5597-4220-80C7-B6DB9F042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7920C2-6267-49C3-891E-E3E7C672EE3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19565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F329012A-409B-46AD-B0A8-C721AB1F6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95184-CC6A-4A99-BEC3-400AA2451498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4A685BB-EE14-4A45-BCF3-3F2474E4D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7909ECA-27E9-440F-973E-1CB3C71AB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EA1A41-BC35-4594-8C2B-AF3301A50E6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3440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>
            <a:extLst>
              <a:ext uri="{FF2B5EF4-FFF2-40B4-BE49-F238E27FC236}">
                <a16:creationId xmlns:a16="http://schemas.microsoft.com/office/drawing/2014/main" id="{B273EC45-3209-40E4-890B-32C410A54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7BF257-EF23-4671-BAF7-E04504EF64AA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6266A4BF-6B70-40A6-A412-41E4C4DDA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Copyright(C) 2021 </a:t>
            </a:r>
            <a:r>
              <a:rPr lang="ja-JP" altLang="en-US" dirty="0"/>
              <a:t>○○○○○○</a:t>
            </a:r>
            <a:r>
              <a:rPr lang="en-US" dirty="0"/>
              <a:t>. All Rights Reserved.</a:t>
            </a:r>
            <a:endParaRPr lang="ja-JP" altLang="en-US" dirty="0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3D7AE47-AD68-40D1-954F-440E6AAC2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B34024-71C0-4938-9D03-F8D2151D955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83068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589319C7-B3DC-4F21-A55D-5DA1E8B74B0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9361AB92-F76D-4E4F-94A8-BB194DB950F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AB56187-A36C-440C-88B9-F80D07143D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C421A9CB-B577-413B-9769-A4F2B2A56747}" type="datetimeFigureOut">
              <a:rPr lang="ja-JP" altLang="en-US"/>
              <a:pPr>
                <a:defRPr/>
              </a:pPr>
              <a:t>2021/8/1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A521936-24BC-428B-9DA7-758D673623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28CE823-03CC-403A-83F5-84C3DE93A1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00CE9FCA-B997-4DD4-A6D4-96FE5E4B05B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1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E38B9602-88E7-48AB-9CB4-A6B615DA0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078F851-31B3-4FDB-B433-12A565C001D5}" type="slidenum">
              <a:rPr lang="ja-JP" altLang="en-US">
                <a:solidFill>
                  <a:srgbClr val="898989"/>
                </a:solidFill>
              </a:rPr>
              <a:pPr eaLnBrk="1" hangingPunct="1"/>
              <a:t>1</a:t>
            </a:fld>
            <a:endParaRPr lang="ja-JP" altLang="en-US">
              <a:solidFill>
                <a:srgbClr val="898989"/>
              </a:solidFill>
            </a:endParaRPr>
          </a:p>
        </p:txBody>
      </p:sp>
      <p:sp>
        <p:nvSpPr>
          <p:cNvPr id="20" name="AC Banner">
            <a:extLst>
              <a:ext uri="{FF2B5EF4-FFF2-40B4-BE49-F238E27FC236}">
                <a16:creationId xmlns:a16="http://schemas.microsoft.com/office/drawing/2014/main" id="{7542F32B-CB93-4DF0-99FA-27296486A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88" y="6500813"/>
            <a:ext cx="9906001" cy="357187"/>
          </a:xfrm>
          <a:prstGeom prst="rect">
            <a:avLst/>
          </a:prstGeom>
          <a:solidFill>
            <a:schemeClr val="accent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21" name="AC Banner">
            <a:extLst>
              <a:ext uri="{FF2B5EF4-FFF2-40B4-BE49-F238E27FC236}">
                <a16:creationId xmlns:a16="http://schemas.microsoft.com/office/drawing/2014/main" id="{632CB5DC-749D-4EF2-B9CC-B084158CF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90563"/>
            <a:ext cx="9906000" cy="46037"/>
          </a:xfrm>
          <a:prstGeom prst="rect">
            <a:avLst/>
          </a:prstGeom>
          <a:solidFill>
            <a:schemeClr val="accent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Aft>
                <a:spcPts val="0"/>
              </a:spcAft>
              <a:defRPr/>
            </a:pPr>
            <a:endParaRPr lang="en-US" sz="1200">
              <a:latin typeface="Times New Roman" pitchFamily="18" charset="0"/>
              <a:ea typeface="+mn-ea"/>
            </a:endParaRPr>
          </a:p>
        </p:txBody>
      </p:sp>
      <p:sp>
        <p:nvSpPr>
          <p:cNvPr id="12293" name="タイトル 1">
            <a:extLst>
              <a:ext uri="{FF2B5EF4-FFF2-40B4-BE49-F238E27FC236}">
                <a16:creationId xmlns:a16="http://schemas.microsoft.com/office/drawing/2014/main" id="{5E9B3656-3519-471D-8FC2-146A272E0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563" y="15875"/>
            <a:ext cx="8915400" cy="654050"/>
          </a:xfrm>
        </p:spPr>
        <p:txBody>
          <a:bodyPr/>
          <a:lstStyle/>
          <a:p>
            <a:pPr algn="l" eaLnBrk="1" hangingPunct="1"/>
            <a:r>
              <a:rPr lang="en-US" altLang="ja-JP" sz="2800"/>
              <a:t>PDCA</a:t>
            </a:r>
            <a:r>
              <a:rPr lang="ja-JP" altLang="en-US" sz="2800"/>
              <a:t>サイクル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66AB7EF7-5429-46A8-83DA-91E073577651}"/>
              </a:ext>
            </a:extLst>
          </p:cNvPr>
          <p:cNvSpPr/>
          <p:nvPr/>
        </p:nvSpPr>
        <p:spPr>
          <a:xfrm>
            <a:off x="2381250" y="2189163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DADBDA5B-FDCB-4587-AE91-F5E1DDA29308}"/>
              </a:ext>
            </a:extLst>
          </p:cNvPr>
          <p:cNvSpPr/>
          <p:nvPr/>
        </p:nvSpPr>
        <p:spPr>
          <a:xfrm>
            <a:off x="2381250" y="920750"/>
            <a:ext cx="6572250" cy="12144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A1320C1E-50CA-4173-9771-842C64960FE7}"/>
              </a:ext>
            </a:extLst>
          </p:cNvPr>
          <p:cNvSpPr/>
          <p:nvPr/>
        </p:nvSpPr>
        <p:spPr>
          <a:xfrm>
            <a:off x="2381250" y="3478213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4FF8389B-F1A5-42E9-A29F-07151DF9D601}"/>
              </a:ext>
            </a:extLst>
          </p:cNvPr>
          <p:cNvSpPr/>
          <p:nvPr/>
        </p:nvSpPr>
        <p:spPr>
          <a:xfrm>
            <a:off x="2381250" y="4764088"/>
            <a:ext cx="6572250" cy="121443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34" name="下矢印吹き出し 33">
            <a:extLst>
              <a:ext uri="{FF2B5EF4-FFF2-40B4-BE49-F238E27FC236}">
                <a16:creationId xmlns:a16="http://schemas.microsoft.com/office/drawing/2014/main" id="{B84308D9-8105-49D9-93D5-ACD5007284C7}"/>
              </a:ext>
            </a:extLst>
          </p:cNvPr>
          <p:cNvSpPr/>
          <p:nvPr/>
        </p:nvSpPr>
        <p:spPr>
          <a:xfrm>
            <a:off x="881063" y="4778375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2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Action</a:t>
            </a:r>
            <a:endParaRPr lang="ja-JP" altLang="en-US" sz="2000" b="1" dirty="0"/>
          </a:p>
        </p:txBody>
      </p:sp>
      <p:sp>
        <p:nvSpPr>
          <p:cNvPr id="35" name="下矢印吹き出し 34">
            <a:extLst>
              <a:ext uri="{FF2B5EF4-FFF2-40B4-BE49-F238E27FC236}">
                <a16:creationId xmlns:a16="http://schemas.microsoft.com/office/drawing/2014/main" id="{3F50093A-87D2-49F2-995A-FC84B168921E}"/>
              </a:ext>
            </a:extLst>
          </p:cNvPr>
          <p:cNvSpPr/>
          <p:nvPr/>
        </p:nvSpPr>
        <p:spPr>
          <a:xfrm>
            <a:off x="881063" y="3475038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2">
              <a:lumMod val="60000"/>
              <a:lumOff val="4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Check</a:t>
            </a:r>
            <a:endParaRPr lang="ja-JP" altLang="en-US" sz="2000" b="1" dirty="0"/>
          </a:p>
        </p:txBody>
      </p:sp>
      <p:sp>
        <p:nvSpPr>
          <p:cNvPr id="36" name="下矢印吹き出し 35">
            <a:extLst>
              <a:ext uri="{FF2B5EF4-FFF2-40B4-BE49-F238E27FC236}">
                <a16:creationId xmlns:a16="http://schemas.microsoft.com/office/drawing/2014/main" id="{10711723-85A6-428E-AC0A-7FB1FEC84954}"/>
              </a:ext>
            </a:extLst>
          </p:cNvPr>
          <p:cNvSpPr/>
          <p:nvPr/>
        </p:nvSpPr>
        <p:spPr>
          <a:xfrm>
            <a:off x="881063" y="2189163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Do</a:t>
            </a:r>
            <a:endParaRPr lang="ja-JP" altLang="en-US" sz="2000" b="1" dirty="0"/>
          </a:p>
        </p:txBody>
      </p:sp>
      <p:sp>
        <p:nvSpPr>
          <p:cNvPr id="37" name="下矢印吹き出し 36">
            <a:extLst>
              <a:ext uri="{FF2B5EF4-FFF2-40B4-BE49-F238E27FC236}">
                <a16:creationId xmlns:a16="http://schemas.microsoft.com/office/drawing/2014/main" id="{C78908D7-6F6C-41E9-9685-4AAB0C6FDE56}"/>
              </a:ext>
            </a:extLst>
          </p:cNvPr>
          <p:cNvSpPr/>
          <p:nvPr/>
        </p:nvSpPr>
        <p:spPr>
          <a:xfrm>
            <a:off x="881063" y="908050"/>
            <a:ext cx="1500187" cy="1593850"/>
          </a:xfrm>
          <a:prstGeom prst="downArrowCallout">
            <a:avLst>
              <a:gd name="adj1" fmla="val 25000"/>
              <a:gd name="adj2" fmla="val 25000"/>
              <a:gd name="adj3" fmla="val 15902"/>
              <a:gd name="adj4" fmla="val 76053"/>
            </a:avLst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2000" b="1" dirty="0"/>
              <a:t>Plan</a:t>
            </a:r>
            <a:endParaRPr lang="ja-JP" altLang="en-US" sz="2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8</Words>
  <Application>Microsoft Office PowerPoint</Application>
  <PresentationFormat>A4 210 x 297 mm</PresentationFormat>
  <Paragraphs>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ＭＳ Ｐゴシック</vt:lpstr>
      <vt:lpstr>Calibri</vt:lpstr>
      <vt:lpstr>Times New Roman</vt:lpstr>
      <vt:lpstr>Office テーマ</vt:lpstr>
      <vt:lpstr>PDCAサイクル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PDCAサイクル</dc:title>
  <dc:description>PDCAサイクルのテンプレートです。上から下にPDCAの順番で書き込むタイプです。企画書、提案書にご活用下さい。</dc:description>
  <cp:revision>23</cp:revision>
  <dcterms:created xsi:type="dcterms:W3CDTF">2009-02-13T08:21:57Z</dcterms:created>
  <dcterms:modified xsi:type="dcterms:W3CDTF">2021-08-01T09:27:37Z</dcterms:modified>
</cp:coreProperties>
</file>