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5356FBA-A5E4-4DB6-B821-A01652C0CAF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3A9675C-2F1B-4CD9-B875-2D77589CE2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64C0A03-87F7-490E-88AA-6E3246A27F4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B98AE865-4F46-4B86-B7AF-EB49CCD5C54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B06E4F59-3280-47A6-BB5E-F0D4E54CE94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D5BF170-8FCF-42C2-8172-ADA88D00FCA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ED2D4DD-5890-4175-99DC-A357E90BB5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37FE026-63FE-4F33-8EA7-5AA06DB77F0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83F3303-9311-4A91-A997-EE134BB11D5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19A8F37-EAD0-4970-9AEF-3EC8232B7B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CB0EFB9-C6ED-41FA-A578-060A288EA3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86F1C8D-E02B-4134-853D-676FD0FB3F0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0381ED7-2E10-4720-9540-4967D4A711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A072635-9DF9-4136-95CA-E65FA03DA02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116C316A-AB36-4A87-A0B9-29867BF994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4843ECF9-F534-41D5-A5DA-907B80F070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8F07C8A6-DAD5-40FC-ABBC-13B1BD10BB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848A5B0-65AA-4FD2-86F7-5B139A5B4DF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5A5E708-0ABE-42D2-B45E-8E5D7EB63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6B921-AEC4-4BCA-A2D5-5C0D977A9DA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B1BB248-7119-4258-95BA-9CBF3FC9A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7CF2D2A-8782-43CB-A48E-10F9433D5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306A01-BD4E-4985-A04B-BC6944EE37B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9760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734ECD6-ACE5-46AE-A87D-F76DA3508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59BD1-AA7A-407B-AC58-C0E701358B4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38501E5-0A90-45FE-922D-0E51421E3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897018A-0BA2-48C9-A727-5CCD04332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859741-1EDB-4975-BA32-2F024650C8E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0343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C40013B-F48C-492D-87B4-1DECEE4F0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1861D-BEA5-452F-8EAA-72CBDE93C0E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D8C863E-632B-4D1F-B568-EBDFCFEE9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7A250C0-F583-4293-B9A2-C8817ED5E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5335B7-2958-4D1C-84C1-6B729044DC9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796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8304E69-C014-4794-97E9-0EA4747E5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D6E7D-C9C1-473D-A7B4-586BD8D4D2A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A4D1635-CFA3-4F79-A432-367F6BA45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495D51B-D92E-4EF7-B2C7-E551734B1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2A1397-5948-4BC1-B024-D8BFE04D9AE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30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918B913-C6B4-4159-BE63-0EF987F61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32CD1-0549-420F-851E-D83C640C368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9B51BDC-0BD7-4637-881B-3898B9A97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9D7D5E7-D4A6-4641-B155-1C43D10FD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7380AB-F132-4AC0-8F6C-B63550A15EF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0443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2239A8AD-9FE3-4F2B-BBDC-484E885BD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71625-69F0-4E4E-A447-1A8F98B4DFB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9F09CE2-45D5-4C22-BEDD-4F7E6C490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AFD31AD-1866-4E10-814F-D2E50F8A5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9A4296-9420-4CB3-BB1B-D872F70ABD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73298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4F2A8025-B171-439C-BB78-FB629931F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8581E-BDBE-4541-85EB-C22FFC0F1A5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3BD60AAD-F44B-45DA-A5CC-38AE0FE47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A6F34F77-21CA-435F-A493-830FD96F3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8B306-C3AD-44B1-9B60-177B6065023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3296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988EF12-960B-4E0C-BCA4-A10472A3C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369E1-27E6-458A-BEF9-753D8220DF6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77A41604-F319-41C6-9B3B-FB2BBC57F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B7D3B0CF-2562-4414-988C-E6C94919B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637E2-CABD-45F6-B4A2-60A8B708C2D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9410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9C94DCF0-24DC-49B4-A9B6-885F0B04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64BE7-BC17-41C0-920E-D472EAC76E7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923E8ECF-2684-47DD-9457-B87D635FA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A7341500-CCD1-4636-A711-56A5BEB9F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2F1460-7254-4CC5-8CAC-9F1E598ECCC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23898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E11CA98D-4CB0-4CB3-AA8B-1323D2B7D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0AC23-BCAB-4820-81BF-6779292E121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2EE6D9E-C4E0-48B6-8D9C-DB6EC58E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6D6D0C2-0759-447B-9617-8D72D9367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24AC8-8905-4E8C-A40C-635416687EB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31573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760C4DAE-55BF-4372-8406-6A890398D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A927E-C53B-4F7D-A0FC-87206787193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F2F8198-7C32-429F-A3AA-799877A60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34E9179-9A3B-4799-B3D8-310B19FD5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D7A56-1AEF-4E9B-80E5-AC86778E8B2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8745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2A28A3B-4DCB-428A-83E1-EBEF08326C5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05199F8-FCC7-4013-81D1-EEB71095EC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A6FB8B3-D5D1-4950-8898-349803D3DD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0D1E3C9-FC84-44CE-8F7A-7F12D22438F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D2F4D69-693C-4421-93AF-148DAC942B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ABE15F7-175C-4EF4-870A-640724DAE0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B39985A-5489-47E0-B3B6-8905427677B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1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F1E3A0DF-5841-4101-B289-4F2850E98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377628A-F1EA-40EF-BE59-86FD7C6E2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397B76F-BBE7-49BA-A5F7-3DA384327D3C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34" name="AC Banner">
            <a:extLst>
              <a:ext uri="{FF2B5EF4-FFF2-40B4-BE49-F238E27FC236}">
                <a16:creationId xmlns:a16="http://schemas.microsoft.com/office/drawing/2014/main" id="{7C0608B1-9BDC-4AAB-937C-0E60C468B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5" name="AC Banner">
            <a:extLst>
              <a:ext uri="{FF2B5EF4-FFF2-40B4-BE49-F238E27FC236}">
                <a16:creationId xmlns:a16="http://schemas.microsoft.com/office/drawing/2014/main" id="{BDCC9FBD-78AC-4A40-8A86-3B33DDCCA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E2BCC938-B0F6-4E3C-A18C-2ACDA3B1E5C6}"/>
              </a:ext>
            </a:extLst>
          </p:cNvPr>
          <p:cNvSpPr/>
          <p:nvPr/>
        </p:nvSpPr>
        <p:spPr>
          <a:xfrm>
            <a:off x="2381250" y="2189163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8BC4C566-4DC9-4172-82FD-0F57626FE8AF}"/>
              </a:ext>
            </a:extLst>
          </p:cNvPr>
          <p:cNvSpPr/>
          <p:nvPr/>
        </p:nvSpPr>
        <p:spPr>
          <a:xfrm>
            <a:off x="2381250" y="920750"/>
            <a:ext cx="6572250" cy="12144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1785E783-EC81-4546-8A6D-37974531F67D}"/>
              </a:ext>
            </a:extLst>
          </p:cNvPr>
          <p:cNvSpPr/>
          <p:nvPr/>
        </p:nvSpPr>
        <p:spPr>
          <a:xfrm>
            <a:off x="2381250" y="3478213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CBD1C1C1-5386-4C27-B7C1-A5525B2FE7C8}"/>
              </a:ext>
            </a:extLst>
          </p:cNvPr>
          <p:cNvSpPr/>
          <p:nvPr/>
        </p:nvSpPr>
        <p:spPr>
          <a:xfrm>
            <a:off x="2381250" y="4764088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6" name="下矢印吹き出し 45">
            <a:extLst>
              <a:ext uri="{FF2B5EF4-FFF2-40B4-BE49-F238E27FC236}">
                <a16:creationId xmlns:a16="http://schemas.microsoft.com/office/drawing/2014/main" id="{18E1A82E-7435-425B-8774-E20F05D7743C}"/>
              </a:ext>
            </a:extLst>
          </p:cNvPr>
          <p:cNvSpPr/>
          <p:nvPr/>
        </p:nvSpPr>
        <p:spPr>
          <a:xfrm>
            <a:off x="881063" y="4778375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Action</a:t>
            </a:r>
            <a:endParaRPr lang="ja-JP" altLang="en-US" sz="2000" b="1" dirty="0"/>
          </a:p>
        </p:txBody>
      </p:sp>
      <p:sp>
        <p:nvSpPr>
          <p:cNvPr id="47" name="下矢印吹き出し 46">
            <a:extLst>
              <a:ext uri="{FF2B5EF4-FFF2-40B4-BE49-F238E27FC236}">
                <a16:creationId xmlns:a16="http://schemas.microsoft.com/office/drawing/2014/main" id="{AC94BC10-AE09-4A8A-831F-ACD33E14D2DB}"/>
              </a:ext>
            </a:extLst>
          </p:cNvPr>
          <p:cNvSpPr/>
          <p:nvPr/>
        </p:nvSpPr>
        <p:spPr>
          <a:xfrm>
            <a:off x="881063" y="3475038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Check</a:t>
            </a:r>
            <a:endParaRPr lang="ja-JP" altLang="en-US" sz="2000" b="1" dirty="0"/>
          </a:p>
        </p:txBody>
      </p:sp>
      <p:sp>
        <p:nvSpPr>
          <p:cNvPr id="53" name="下矢印吹き出し 52">
            <a:extLst>
              <a:ext uri="{FF2B5EF4-FFF2-40B4-BE49-F238E27FC236}">
                <a16:creationId xmlns:a16="http://schemas.microsoft.com/office/drawing/2014/main" id="{522A45BA-C62A-42AE-8B36-55DCF566204C}"/>
              </a:ext>
            </a:extLst>
          </p:cNvPr>
          <p:cNvSpPr/>
          <p:nvPr/>
        </p:nvSpPr>
        <p:spPr>
          <a:xfrm>
            <a:off x="881063" y="2189163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Do</a:t>
            </a:r>
            <a:endParaRPr lang="ja-JP" altLang="en-US" sz="2000" b="1" dirty="0"/>
          </a:p>
        </p:txBody>
      </p:sp>
      <p:sp>
        <p:nvSpPr>
          <p:cNvPr id="38" name="下矢印吹き出し 37">
            <a:extLst>
              <a:ext uri="{FF2B5EF4-FFF2-40B4-BE49-F238E27FC236}">
                <a16:creationId xmlns:a16="http://schemas.microsoft.com/office/drawing/2014/main" id="{188B769F-DC52-4140-857C-253295382C4F}"/>
              </a:ext>
            </a:extLst>
          </p:cNvPr>
          <p:cNvSpPr/>
          <p:nvPr/>
        </p:nvSpPr>
        <p:spPr>
          <a:xfrm>
            <a:off x="881063" y="908050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Plan</a:t>
            </a:r>
            <a:endParaRPr lang="ja-JP" altLang="en-US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8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PDCAサイクル</dc:title>
  <dc:description>PDCAサイクルのテンプレートです。上から下にPDCAの順番で書き込むタイプです。企画書、提案書にご活用下さい。</dc:description>
  <cp:revision>23</cp:revision>
  <dcterms:created xsi:type="dcterms:W3CDTF">2009-02-13T08:21:57Z</dcterms:created>
  <dcterms:modified xsi:type="dcterms:W3CDTF">2021-08-01T09:27:04Z</dcterms:modified>
</cp:coreProperties>
</file>