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81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F01C62A-9FE4-41CF-B84A-E50A01A76A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4E9FEA8-7161-4ADC-9DE9-6A7B7EA05F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7FD0272-808C-47DE-8E85-91A8CFE2787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9F1C2E02-2079-4872-B418-EF611917E7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BFBB1207-7F70-4DBC-BDE7-BF5FDEDFCE1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101693F-349A-4FF9-ADA1-4097EC908F2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6714906-31B7-485A-A212-D2B9ED4197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1DC2C2B-D2B8-4DDF-B5CE-05BCBAA0B61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8DF6B1B-8CA8-4144-A3C4-A6F2187A671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A1174506-14D5-48BB-B647-5B76B34D0E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88FF077-9590-4454-920B-34D0105D2E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AA7D07C-A44C-459C-AB6E-CC92E428E20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C3A4147-DB3E-4EED-BFAF-5D2FBEE5DD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30A2A31-09C8-476A-8378-2EBCB8DA649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C5443D96-D47B-43EE-B5F6-00C8CFB3F57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0B5D1F6F-BD13-43B9-8679-8EED0C948D3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1A5E002F-0A09-436E-B885-11521D2712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1215C6E-438F-4075-9EBD-230FEC161C5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E33CE03-AB43-4F15-8C16-DD874249B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E9A41-6DF6-4F71-8546-DA69E142B4E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6DC0850-719C-40DE-98B7-49A4A719C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420F2C8-3048-48EC-9350-C52C77E35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4B053C-5F10-4D99-8066-65DC30B7092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148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C920568-0AA4-4BF4-A905-701016BA2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79491-0DA3-43B6-846D-604A34E28AF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C54477F-EACE-4D62-8185-F2DF3516D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5442C6A-F2B4-4A83-9CEE-DFC608497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3349E-CF72-4FF5-9077-B7111D86A13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43504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FB4EE1C-A9F2-41D6-BC38-9464E0BC6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37232-8095-413A-97C3-190C036713B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C41A5B2-5068-4DF0-8E2A-51A385BD5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929C5E9-1666-4FA2-A77C-56035B96B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773D1-D84B-4EE6-BFDE-5A3B95AE9D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9993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B4A0930-0A94-44A4-A3AA-DBA6080F6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C84CD-23AE-45CA-944F-43646FD323F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E1A7DB5-7015-40BB-AD21-3AE393B00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1B9E9D7-5E9A-40C2-BBAD-51697A8A4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1BB50-1A71-4D64-9E7D-76E6AB7B73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71795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A239939-DF52-4D86-9431-4AE10C61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F2654-FAB8-4238-A7E9-389DBA8236D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B69697B-54BB-4ADC-9B30-9349404CB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BB2B359-B535-456E-B6BF-63F63FA31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E03C8-5759-4152-A953-32F43BA55C8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7498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CF8DB3A4-6B24-4E48-B434-F0B099B1F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8C7AC-7073-4A29-9FE9-98BF9ED8CB6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91AD1EC-F489-4632-99F0-0BE7DB0F0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1730493-BBD2-442F-B24C-5FF781FF6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B63136-F31B-4B22-B30E-6313E17DAA7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3743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A1865DAA-6BA9-4E89-9647-F0C561EA5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11B2F-800F-4819-81DE-363E3392D44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5F5BD472-AEE9-492D-8577-13AB37553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5B4BDA65-79BD-466A-8F3B-22E32AC0D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5F98AD-B634-4175-846D-885750E2C8F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3991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DF70B71-1BB3-4505-9722-3BE1168E5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10F16-C94E-4339-AE2F-2A9765C53CB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8EC35F9E-BFA5-4867-BD50-1BD1B48E7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500FB00-2CA5-4637-8F5A-1092D679D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D296E-CA78-43D1-95C7-817B3BCD348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5066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139AABEC-2F10-4C5F-BADF-105710C57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47607-E9B0-42BF-897D-86A39AA8063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61F3E4D6-293F-40DB-8183-8955AB8FC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1FF09F84-AD23-4B0B-9FF4-956EEE04D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0802C-CD06-43AF-A70A-A88C3EA6FDF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652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A2EB06B0-B4C5-4076-9AFF-CB5A9EB30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39242-304F-4E0C-9A52-84448895103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F2BC2A7-9AB3-4F72-BC5D-7FECB72A0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2D00B9C-C737-4F53-BBC6-2E08EF953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2C9D2-61F7-4C2C-B744-7A15D4E980D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26822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C3A187BA-1F5A-470E-8EF7-C5BB96A72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95174-EAC5-4614-97B7-15EA99267BC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4B09071-ABC6-4E48-8B86-01C367C7E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30C8E06-83B0-4D0C-B78F-7F8567881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10DF9-F125-4700-BBE2-09781D89C9C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6550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B1DD8E4-0E0B-4D5F-AFE3-4A098B509E1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BA62996-5EF9-401A-9909-ADE1AAE23D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E04F6F0-6F08-403A-A8EA-EA3236FD4C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A66EE902-9C58-4617-B543-D3825CF715C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4725D6C-F827-44C6-B510-3E7B6C145A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EA60B7B-A703-4DEA-8F9D-EA74342286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4C89A3B-9C24-4491-80C6-D5F84D93CCE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1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43256398-DC37-4A59-8DA7-19F8C19A3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8235E48-8FC4-4B85-A9A4-DB613AF73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20E5C33-6AE9-4AA8-A441-C6D99550559E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48" name="アーチ 47">
            <a:extLst>
              <a:ext uri="{FF2B5EF4-FFF2-40B4-BE49-F238E27FC236}">
                <a16:creationId xmlns:a16="http://schemas.microsoft.com/office/drawing/2014/main" id="{F91CEA87-4ED1-4250-966C-5D1B019977CD}"/>
              </a:ext>
            </a:extLst>
          </p:cNvPr>
          <p:cNvSpPr/>
          <p:nvPr/>
        </p:nvSpPr>
        <p:spPr>
          <a:xfrm rot="17438499">
            <a:off x="3117850" y="1685925"/>
            <a:ext cx="3760788" cy="3760788"/>
          </a:xfrm>
          <a:prstGeom prst="blockArc">
            <a:avLst>
              <a:gd name="adj1" fmla="val 18156074"/>
              <a:gd name="adj2" fmla="val 198294"/>
              <a:gd name="adj3" fmla="val 1417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9" name="環状矢印 48">
            <a:extLst>
              <a:ext uri="{FF2B5EF4-FFF2-40B4-BE49-F238E27FC236}">
                <a16:creationId xmlns:a16="http://schemas.microsoft.com/office/drawing/2014/main" id="{37ABF967-8734-4BE0-96C6-E77D13665FC1}"/>
              </a:ext>
            </a:extLst>
          </p:cNvPr>
          <p:cNvSpPr/>
          <p:nvPr/>
        </p:nvSpPr>
        <p:spPr>
          <a:xfrm rot="16200000">
            <a:off x="2811463" y="1408113"/>
            <a:ext cx="4306887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625814"/>
              <a:gd name="adj5" fmla="val 1250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0" name="環状矢印 49">
            <a:extLst>
              <a:ext uri="{FF2B5EF4-FFF2-40B4-BE49-F238E27FC236}">
                <a16:creationId xmlns:a16="http://schemas.microsoft.com/office/drawing/2014/main" id="{EE07235E-6DB4-4EB4-A595-26576E625995}"/>
              </a:ext>
            </a:extLst>
          </p:cNvPr>
          <p:cNvSpPr/>
          <p:nvPr/>
        </p:nvSpPr>
        <p:spPr>
          <a:xfrm rot="10800000">
            <a:off x="2808288" y="1400175"/>
            <a:ext cx="4308475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639751"/>
              <a:gd name="adj5" fmla="val 125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" name="環状矢印 50">
            <a:extLst>
              <a:ext uri="{FF2B5EF4-FFF2-40B4-BE49-F238E27FC236}">
                <a16:creationId xmlns:a16="http://schemas.microsoft.com/office/drawing/2014/main" id="{9786F728-A264-49B8-A891-6E04135FDEF7}"/>
              </a:ext>
            </a:extLst>
          </p:cNvPr>
          <p:cNvSpPr/>
          <p:nvPr/>
        </p:nvSpPr>
        <p:spPr>
          <a:xfrm rot="5400000">
            <a:off x="2805907" y="1402556"/>
            <a:ext cx="4306888" cy="430847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040679"/>
              <a:gd name="adj5" fmla="val 125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2" name="環状矢印 51">
            <a:extLst>
              <a:ext uri="{FF2B5EF4-FFF2-40B4-BE49-F238E27FC236}">
                <a16:creationId xmlns:a16="http://schemas.microsoft.com/office/drawing/2014/main" id="{C5127895-47CC-4DE9-BE08-AFE5220999C3}"/>
              </a:ext>
            </a:extLst>
          </p:cNvPr>
          <p:cNvSpPr/>
          <p:nvPr/>
        </p:nvSpPr>
        <p:spPr>
          <a:xfrm>
            <a:off x="2813050" y="1408113"/>
            <a:ext cx="4306888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369726"/>
              <a:gd name="adj5" fmla="val 125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58E36C3-06AB-4409-B658-D56AD80B2E76}"/>
              </a:ext>
            </a:extLst>
          </p:cNvPr>
          <p:cNvSpPr/>
          <p:nvPr/>
        </p:nvSpPr>
        <p:spPr>
          <a:xfrm>
            <a:off x="309563" y="1323975"/>
            <a:ext cx="2960687" cy="13192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39CF764-92E2-4F75-BF0F-FB8CBB8E9EFD}"/>
              </a:ext>
            </a:extLst>
          </p:cNvPr>
          <p:cNvSpPr/>
          <p:nvPr/>
        </p:nvSpPr>
        <p:spPr>
          <a:xfrm>
            <a:off x="309563" y="1000125"/>
            <a:ext cx="2960687" cy="357188"/>
          </a:xfrm>
          <a:prstGeom prst="rect">
            <a:avLst/>
          </a:prstGeom>
          <a:solidFill>
            <a:schemeClr val="bg1">
              <a:lumMod val="5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Plan</a:t>
            </a:r>
            <a:endParaRPr lang="ja-JP" altLang="en-US" sz="2000" b="1" dirty="0">
              <a:solidFill>
                <a:schemeClr val="bg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9C2D1C8-6642-412B-BFB5-1861B9EEB42A}"/>
              </a:ext>
            </a:extLst>
          </p:cNvPr>
          <p:cNvSpPr/>
          <p:nvPr/>
        </p:nvSpPr>
        <p:spPr>
          <a:xfrm>
            <a:off x="6635750" y="1323975"/>
            <a:ext cx="2960688" cy="13192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28D6EB18-1811-41CE-A83E-E18D0AE53B36}"/>
              </a:ext>
            </a:extLst>
          </p:cNvPr>
          <p:cNvSpPr/>
          <p:nvPr/>
        </p:nvSpPr>
        <p:spPr>
          <a:xfrm>
            <a:off x="6635750" y="1000125"/>
            <a:ext cx="2960688" cy="357188"/>
          </a:xfrm>
          <a:prstGeom prst="rect">
            <a:avLst/>
          </a:prstGeom>
          <a:solidFill>
            <a:schemeClr val="bg1">
              <a:lumMod val="5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Do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F1FC7DA-90B1-45D3-BC6B-451BE61738CB}"/>
              </a:ext>
            </a:extLst>
          </p:cNvPr>
          <p:cNvSpPr/>
          <p:nvPr/>
        </p:nvSpPr>
        <p:spPr>
          <a:xfrm>
            <a:off x="6635750" y="4824413"/>
            <a:ext cx="2960688" cy="13192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55BEE6F3-6CA4-4828-AC6D-6D1D90B27687}"/>
              </a:ext>
            </a:extLst>
          </p:cNvPr>
          <p:cNvSpPr/>
          <p:nvPr/>
        </p:nvSpPr>
        <p:spPr>
          <a:xfrm>
            <a:off x="6635750" y="4500563"/>
            <a:ext cx="2960688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Check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2441FBD-64DF-49E1-8A6E-B7BCDB62BD8C}"/>
              </a:ext>
            </a:extLst>
          </p:cNvPr>
          <p:cNvSpPr/>
          <p:nvPr/>
        </p:nvSpPr>
        <p:spPr>
          <a:xfrm>
            <a:off x="309563" y="4824413"/>
            <a:ext cx="2960687" cy="13192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EEF164D-7D5A-492F-8B1F-3497BF3D7AF9}"/>
              </a:ext>
            </a:extLst>
          </p:cNvPr>
          <p:cNvSpPr/>
          <p:nvPr/>
        </p:nvSpPr>
        <p:spPr>
          <a:xfrm>
            <a:off x="309563" y="4500563"/>
            <a:ext cx="2960687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Action</a:t>
            </a:r>
          </a:p>
        </p:txBody>
      </p:sp>
      <p:sp>
        <p:nvSpPr>
          <p:cNvPr id="12305" name="テキスト ボックス 32">
            <a:extLst>
              <a:ext uri="{FF2B5EF4-FFF2-40B4-BE49-F238E27FC236}">
                <a16:creationId xmlns:a16="http://schemas.microsoft.com/office/drawing/2014/main" id="{2E95ED06-E093-40E3-89DB-D194EDBEC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25" y="3357563"/>
            <a:ext cx="1682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000"/>
              <a:t>プロジェクト名</a:t>
            </a: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F5390E46-A8B5-48F6-AF38-4D7EFA9A1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ED11432E-9FE1-4CC3-A154-E808F84D3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9</Words>
  <Application>Microsoft Office PowerPoint</Application>
  <PresentationFormat>A4 210 x 297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PDCAサイクルのテンプレートです。中央に循環をイメージさせる矢印の輪が入っています。企画書、提案書にご活用下さい。</dc:description>
  <cp:revision>22</cp:revision>
  <dcterms:created xsi:type="dcterms:W3CDTF">2009-02-13T08:21:57Z</dcterms:created>
  <dcterms:modified xsi:type="dcterms:W3CDTF">2021-08-01T09:26:06Z</dcterms:modified>
</cp:coreProperties>
</file>