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79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00"/>
    <a:srgbClr val="FFFF99"/>
    <a:srgbClr val="FFFF00"/>
    <a:srgbClr val="FFCC66"/>
    <a:srgbClr val="FFFFCC"/>
    <a:srgbClr val="FF505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3" autoAdjust="0"/>
    <p:restoredTop sz="94660"/>
  </p:normalViewPr>
  <p:slideViewPr>
    <p:cSldViewPr>
      <p:cViewPr varScale="1">
        <p:scale>
          <a:sx n="81" d="100"/>
          <a:sy n="81" d="100"/>
        </p:scale>
        <p:origin x="1315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6E0A3A74-D633-46F4-970B-3D9FF78F7C9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A7DE53EF-26B8-4B94-8AF7-99EF7C67322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0313636-1012-477B-9BCE-69BEDEF064BB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955BA7F5-DE32-4A24-A757-A426208081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CF819C4E-745C-467C-A2B4-05B20B4F8C6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5A47E0E-76C4-40FB-AB0F-774632E4E037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4B7AF8D2-F13C-41B3-9A25-FF9E96DA6C9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78BF4DA0-8E3D-42D8-9105-9E41F0EF0B7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3B7D209-35EA-4C3F-99A4-A46C0D258A0A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50EC1D85-FAC2-4778-971B-C47C222602D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918EABF4-404A-4735-9B20-9BC47C1738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E01100C8-5479-46D5-B84A-493AB2F25F3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6CAE1AFC-164A-4698-83F9-51BB940C10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123C6472-625C-4930-BDB2-25C31ED58F26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1AFA6D8F-528E-46EA-B238-C36F02DB5A5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85D3E275-4414-48BB-A100-6C8EF17E5CD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DC59638F-F15C-4B0A-B885-C6BDB6FFB1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3F43EFC-9CE1-4EF1-9F66-79E17E63E54C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075806E-A4E0-41FB-9A46-E9C6933CA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16C2E-35DB-4701-9E9C-7921686C4E40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91FB7F5-0449-487D-8984-EE1FB2B4B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201E9DC-5E0A-4949-8F1C-890CBED2F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7A411F-EA3F-43DE-AACC-2984E1C2AC7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33849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25A26C7-45D0-44A3-9A70-98407E95C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5EC9D-0A8C-48F9-AA1E-59279A9DA3D3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37A003A-EFED-4D53-B0F2-4041BCBB0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795B863-5681-48C0-AE02-0D048B046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31E3AB-B6F4-40D7-A85D-F3B192161DB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60406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687D01E-19E6-4184-A56B-F6043195B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5A56A6-9CE8-4A3F-8DC9-A867FD86D921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FD66775-3BF2-4FDB-8D78-82486D063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2235957-1792-40FA-BE8A-3FAAEF023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967359-2789-4781-B653-5C5AA4B5FC7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50014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20F8391-9F5F-4167-AEDC-F0769331D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7438F-20C9-425C-93E3-7E5C03F09C60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5F55940-83D8-495E-995D-5BE301454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F707D11-DA76-4C0F-BD10-0FDA4E9C5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72C689-1852-426C-A369-06E1ECB8317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12040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6FE79AC-5E58-40FF-8504-3B7A1A542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224CFC-50C0-4952-BCC2-BEEA4B8C1E59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2AD1732-75FE-4FF4-B556-9048C3F53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748E550-C3DB-4FD8-88D1-957CBCE94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29BAE4-FFBD-4771-B315-2EE67475E80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98777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06CA3F10-5F04-4059-A118-8E226DF93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49AB1-FE9A-4000-995C-83DA4595D46B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CA490690-1A18-492E-B48F-37AA5ABFC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CA5AE00A-96E4-4543-9C7E-A89404F2E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6F6BA0-AC82-4AC2-8B87-7503C9A32C4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60290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74F0488E-21DE-4768-B657-E1DD4AB0F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582BE-8349-4BA4-91E1-E23025A3CE06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73ED0570-4E73-4304-BCBD-6235002D9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52479CDB-FBDB-4AB4-96B5-218B135E5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F12DE9-329D-47DA-8653-BB6C1A7B60C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32129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2D7F0DB0-23C8-4060-954D-DD98F500F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0F9AD-37D7-4053-BB8F-381D505D7420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FB7A68DB-D1E9-441B-898E-9E93C1711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B38C8FD8-DE8A-47AC-BED6-8D5D581D3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3D0B44-D838-4479-8574-FE4AAE6DC29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28010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7E7B758C-E1DD-45DD-B575-FB0042542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365EA-3BB1-42A4-AC20-7A05832D5655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C1CC1155-B622-492E-BC8F-F6BC5CD11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DCAD9941-DB59-4DBF-BAA9-7D8AF6242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C3EB83-5A99-4E53-910B-EF311FAAABF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53031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FD5F4E65-9C26-402F-9D9E-5B4F87CBB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BDEEE-19D3-4875-9816-ABBC8ABBD3A7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AA5D1CFF-168A-4163-9F73-2FE46F1D0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A110EE15-6CA9-4EC6-ABBC-074D03DD0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EC19D1-455B-4408-8960-41EC2851D8E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5142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59C9E1B5-DBA8-4465-B81E-9A96E9E5F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26384-6D0B-4CFD-9CBE-2BBB4206813A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9F3A94CD-4E4C-4BD7-8C0A-CA163B363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54D707B4-6E74-44CE-B659-0F06E7330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C78757-2A39-487E-B307-215420EE519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9645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AE89A9B8-F812-4278-94F9-BD8F12A1FBA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21E97639-EFED-4A33-B69F-B502A24F00C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6C95745-97BF-48D6-A5F0-59754E9768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57F59980-4950-48AA-AA23-52792518D5FC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3C861E4-5891-41FB-8DF0-431590E716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0107DB1-8F39-422B-AA2A-5E8DF85B95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E7451D40-CBB8-48C5-843B-04FC0E53D317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1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>
            <a:extLst>
              <a:ext uri="{FF2B5EF4-FFF2-40B4-BE49-F238E27FC236}">
                <a16:creationId xmlns:a16="http://schemas.microsoft.com/office/drawing/2014/main" id="{8BC12CBA-92B0-4FF6-B029-91372D5C0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5875"/>
            <a:ext cx="8915400" cy="654050"/>
          </a:xfrm>
        </p:spPr>
        <p:txBody>
          <a:bodyPr/>
          <a:lstStyle/>
          <a:p>
            <a:pPr algn="l" eaLnBrk="1" hangingPunct="1"/>
            <a:r>
              <a:rPr lang="en-US" altLang="ja-JP" sz="2800"/>
              <a:t>PDCA</a:t>
            </a:r>
            <a:r>
              <a:rPr lang="ja-JP" altLang="en-US" sz="2800"/>
              <a:t>サイクル</a:t>
            </a:r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B97A626D-AA3D-4690-AAD3-0579E72D2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E734F350-AC0F-42DE-88C5-086D6997EF3A}" type="slidenum">
              <a:rPr lang="ja-JP" altLang="en-US">
                <a:solidFill>
                  <a:srgbClr val="898989"/>
                </a:solidFill>
              </a:rPr>
              <a:pPr eaLnBrk="1" hangingPunct="1"/>
              <a:t>1</a:t>
            </a:fld>
            <a:endParaRPr lang="ja-JP" altLang="en-US">
              <a:solidFill>
                <a:srgbClr val="898989"/>
              </a:solidFill>
            </a:endParaRPr>
          </a:p>
        </p:txBody>
      </p:sp>
      <p:sp>
        <p:nvSpPr>
          <p:cNvPr id="48" name="アーチ 47">
            <a:extLst>
              <a:ext uri="{FF2B5EF4-FFF2-40B4-BE49-F238E27FC236}">
                <a16:creationId xmlns:a16="http://schemas.microsoft.com/office/drawing/2014/main" id="{39A41064-A598-42BE-83AB-8580CDA36EE0}"/>
              </a:ext>
            </a:extLst>
          </p:cNvPr>
          <p:cNvSpPr/>
          <p:nvPr/>
        </p:nvSpPr>
        <p:spPr>
          <a:xfrm rot="17438499">
            <a:off x="3117850" y="1685925"/>
            <a:ext cx="3760788" cy="3760788"/>
          </a:xfrm>
          <a:prstGeom prst="blockArc">
            <a:avLst>
              <a:gd name="adj1" fmla="val 18156074"/>
              <a:gd name="adj2" fmla="val 198294"/>
              <a:gd name="adj3" fmla="val 14171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9" name="環状矢印 48">
            <a:extLst>
              <a:ext uri="{FF2B5EF4-FFF2-40B4-BE49-F238E27FC236}">
                <a16:creationId xmlns:a16="http://schemas.microsoft.com/office/drawing/2014/main" id="{CF3ABC16-EE74-4CCE-ACCE-3E593960965F}"/>
              </a:ext>
            </a:extLst>
          </p:cNvPr>
          <p:cNvSpPr/>
          <p:nvPr/>
        </p:nvSpPr>
        <p:spPr>
          <a:xfrm rot="16200000">
            <a:off x="2811463" y="1408113"/>
            <a:ext cx="4306887" cy="4306887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4625814"/>
              <a:gd name="adj5" fmla="val 125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0" name="環状矢印 49">
            <a:extLst>
              <a:ext uri="{FF2B5EF4-FFF2-40B4-BE49-F238E27FC236}">
                <a16:creationId xmlns:a16="http://schemas.microsoft.com/office/drawing/2014/main" id="{15C88FAE-B97E-4531-8A38-B1A4E7655AB7}"/>
              </a:ext>
            </a:extLst>
          </p:cNvPr>
          <p:cNvSpPr/>
          <p:nvPr/>
        </p:nvSpPr>
        <p:spPr>
          <a:xfrm rot="10800000">
            <a:off x="2808288" y="1400175"/>
            <a:ext cx="4308475" cy="430688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3639751"/>
              <a:gd name="adj5" fmla="val 12500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1" name="環状矢印 50">
            <a:extLst>
              <a:ext uri="{FF2B5EF4-FFF2-40B4-BE49-F238E27FC236}">
                <a16:creationId xmlns:a16="http://schemas.microsoft.com/office/drawing/2014/main" id="{2E81542A-7AA2-4458-AB7F-8C830DABFDA7}"/>
              </a:ext>
            </a:extLst>
          </p:cNvPr>
          <p:cNvSpPr/>
          <p:nvPr/>
        </p:nvSpPr>
        <p:spPr>
          <a:xfrm rot="5400000">
            <a:off x="2805907" y="1402556"/>
            <a:ext cx="4306888" cy="4308475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5040679"/>
              <a:gd name="adj5" fmla="val 12500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2" name="環状矢印 51">
            <a:extLst>
              <a:ext uri="{FF2B5EF4-FFF2-40B4-BE49-F238E27FC236}">
                <a16:creationId xmlns:a16="http://schemas.microsoft.com/office/drawing/2014/main" id="{D6BD8280-801F-4CA4-B14B-630C2DBFBD7C}"/>
              </a:ext>
            </a:extLst>
          </p:cNvPr>
          <p:cNvSpPr/>
          <p:nvPr/>
        </p:nvSpPr>
        <p:spPr>
          <a:xfrm>
            <a:off x="2813050" y="1408113"/>
            <a:ext cx="4306888" cy="4306887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6369726"/>
              <a:gd name="adj5" fmla="val 12500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A2A73DA8-9CCF-4254-812D-80B0DF649C6D}"/>
              </a:ext>
            </a:extLst>
          </p:cNvPr>
          <p:cNvSpPr/>
          <p:nvPr/>
        </p:nvSpPr>
        <p:spPr>
          <a:xfrm>
            <a:off x="309563" y="1323975"/>
            <a:ext cx="2960687" cy="1319213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20819344-876F-43AE-A132-E7E6C87DE895}"/>
              </a:ext>
            </a:extLst>
          </p:cNvPr>
          <p:cNvSpPr/>
          <p:nvPr/>
        </p:nvSpPr>
        <p:spPr>
          <a:xfrm>
            <a:off x="309563" y="1000125"/>
            <a:ext cx="2960687" cy="357188"/>
          </a:xfrm>
          <a:prstGeom prst="rect">
            <a:avLst/>
          </a:prstGeom>
          <a:solidFill>
            <a:schemeClr val="accent3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>
                <a:solidFill>
                  <a:schemeClr val="bg1"/>
                </a:solidFill>
              </a:rPr>
              <a:t>Plan</a:t>
            </a:r>
            <a:endParaRPr lang="ja-JP" altLang="en-US" sz="2000" b="1" dirty="0">
              <a:solidFill>
                <a:schemeClr val="bg1"/>
              </a:solidFill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E0E54122-728D-4170-B5C6-2E08FF931770}"/>
              </a:ext>
            </a:extLst>
          </p:cNvPr>
          <p:cNvSpPr/>
          <p:nvPr/>
        </p:nvSpPr>
        <p:spPr>
          <a:xfrm>
            <a:off x="6635750" y="1323975"/>
            <a:ext cx="2960688" cy="1319213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8AE1E47F-FE73-42AA-A23B-61F267B2F631}"/>
              </a:ext>
            </a:extLst>
          </p:cNvPr>
          <p:cNvSpPr/>
          <p:nvPr/>
        </p:nvSpPr>
        <p:spPr>
          <a:xfrm>
            <a:off x="6635750" y="1000125"/>
            <a:ext cx="2960688" cy="357188"/>
          </a:xfrm>
          <a:prstGeom prst="rect">
            <a:avLst/>
          </a:prstGeom>
          <a:solidFill>
            <a:schemeClr val="accent3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>
                <a:solidFill>
                  <a:schemeClr val="bg1"/>
                </a:solidFill>
              </a:rPr>
              <a:t>Do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47FE4090-489A-4268-A016-DE8F6CD8F662}"/>
              </a:ext>
            </a:extLst>
          </p:cNvPr>
          <p:cNvSpPr/>
          <p:nvPr/>
        </p:nvSpPr>
        <p:spPr>
          <a:xfrm>
            <a:off x="6635750" y="4824413"/>
            <a:ext cx="2960688" cy="1319212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ED216D8C-52AC-4770-AE3F-B522E88B1193}"/>
              </a:ext>
            </a:extLst>
          </p:cNvPr>
          <p:cNvSpPr/>
          <p:nvPr/>
        </p:nvSpPr>
        <p:spPr>
          <a:xfrm>
            <a:off x="6635750" y="4500563"/>
            <a:ext cx="2960688" cy="357187"/>
          </a:xfrm>
          <a:prstGeom prst="rect">
            <a:avLst/>
          </a:prstGeom>
          <a:solidFill>
            <a:schemeClr val="accent3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>
                <a:solidFill>
                  <a:schemeClr val="bg1"/>
                </a:solidFill>
              </a:rPr>
              <a:t>Check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CD62547A-BCCA-4442-9C69-E7AAFB407434}"/>
              </a:ext>
            </a:extLst>
          </p:cNvPr>
          <p:cNvSpPr/>
          <p:nvPr/>
        </p:nvSpPr>
        <p:spPr>
          <a:xfrm>
            <a:off x="309563" y="4824413"/>
            <a:ext cx="2960687" cy="1319212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5CE3A1CA-1C69-4073-9FFE-2782D0EA858D}"/>
              </a:ext>
            </a:extLst>
          </p:cNvPr>
          <p:cNvSpPr/>
          <p:nvPr/>
        </p:nvSpPr>
        <p:spPr>
          <a:xfrm>
            <a:off x="309563" y="4500563"/>
            <a:ext cx="2960687" cy="357187"/>
          </a:xfrm>
          <a:prstGeom prst="rect">
            <a:avLst/>
          </a:prstGeom>
          <a:solidFill>
            <a:schemeClr val="accent3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>
                <a:solidFill>
                  <a:schemeClr val="bg1"/>
                </a:solidFill>
              </a:rPr>
              <a:t>Action</a:t>
            </a:r>
          </a:p>
        </p:txBody>
      </p:sp>
      <p:sp>
        <p:nvSpPr>
          <p:cNvPr id="12305" name="テキスト ボックス 32">
            <a:extLst>
              <a:ext uri="{FF2B5EF4-FFF2-40B4-BE49-F238E27FC236}">
                <a16:creationId xmlns:a16="http://schemas.microsoft.com/office/drawing/2014/main" id="{48C44043-7C3B-4368-A910-32966AA9DD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1625" y="3357563"/>
            <a:ext cx="16827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000"/>
              <a:t>プロジェクト名</a:t>
            </a:r>
          </a:p>
        </p:txBody>
      </p:sp>
      <p:sp>
        <p:nvSpPr>
          <p:cNvPr id="20" name="AC Banner">
            <a:extLst>
              <a:ext uri="{FF2B5EF4-FFF2-40B4-BE49-F238E27FC236}">
                <a16:creationId xmlns:a16="http://schemas.microsoft.com/office/drawing/2014/main" id="{AC88FE45-484C-4764-8EFB-ED34490D94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chemeClr val="accent3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21" name="AC Banner">
            <a:extLst>
              <a:ext uri="{FF2B5EF4-FFF2-40B4-BE49-F238E27FC236}">
                <a16:creationId xmlns:a16="http://schemas.microsoft.com/office/drawing/2014/main" id="{78EACC9D-C3AA-4EFF-87BF-15C83D2FFF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chemeClr val="accent3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9</Words>
  <Application>Microsoft Office PowerPoint</Application>
  <PresentationFormat>A4 210 x 297 mm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PDCAサイクル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PDCAサイクル</dc:title>
  <dc:description>PDCAサイクルのテンプレートです。中央に循環をイメージさせる矢印の輪が入っています。企画書、提案書にご活用下さい。</dc:description>
  <cp:revision>22</cp:revision>
  <dcterms:created xsi:type="dcterms:W3CDTF">2009-02-13T08:21:57Z</dcterms:created>
  <dcterms:modified xsi:type="dcterms:W3CDTF">2021-08-01T09:25:33Z</dcterms:modified>
</cp:coreProperties>
</file>