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E0A3A74-D633-46F4-970B-3D9FF78F7C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7DE53EF-26B8-4B94-8AF7-99EF7C6732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0313636-1012-477B-9BCE-69BEDEF064B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55BA7F5-DE32-4A24-A757-A426208081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F819C4E-745C-467C-A2B4-05B20B4F8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5A47E0E-76C4-40FB-AB0F-774632E4E03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B7AF8D2-F13C-41B3-9A25-FF9E96DA6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8BF4DA0-8E3D-42D8-9105-9E41F0EF0B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3B7D209-35EA-4C3F-99A4-A46C0D258A0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0EC1D85-FAC2-4778-971B-C47C222602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18EABF4-404A-4735-9B20-9BC47C173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01100C8-5479-46D5-B84A-493AB2F25F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CAE1AFC-164A-4698-83F9-51BB940C10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23C6472-625C-4930-BDB2-25C31ED58F2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1AFA6D8F-528E-46EA-B238-C36F02DB5A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85D3E275-4414-48BB-A100-6C8EF17E5C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C59638F-F15C-4B0A-B885-C6BDB6FFB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3F43EFC-9CE1-4EF1-9F66-79E17E63E54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075806E-A4E0-41FB-9A46-E9C6933C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16C2E-35DB-4701-9E9C-7921686C4E4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1FB7F5-0449-487D-8984-EE1FB2B4B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01E9DC-5E0A-4949-8F1C-890CBED2F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A411F-EA3F-43DE-AACC-2984E1C2AC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384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25A26C7-45D0-44A3-9A70-98407E95C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5EC9D-0A8C-48F9-AA1E-59279A9DA3D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37A003A-EFED-4D53-B0F2-4041BCBB0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95B863-5681-48C0-AE02-0D048B046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1E3AB-B6F4-40D7-A85D-F3B192161D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0406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87D01E-19E6-4184-A56B-F6043195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A56A6-9CE8-4A3F-8DC9-A867FD86D92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FD66775-3BF2-4FDB-8D78-82486D063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235957-1792-40FA-BE8A-3FAAEF02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67359-2789-4781-B653-5C5AA4B5FC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01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20F8391-9F5F-4167-AEDC-F0769331D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7438F-20C9-425C-93E3-7E5C03F09C6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F55940-83D8-495E-995D-5BE30145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F707D11-DA76-4C0F-BD10-0FDA4E9C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2C689-1852-426C-A369-06E1ECB831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204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FE79AC-5E58-40FF-8504-3B7A1A54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24CFC-50C0-4952-BCC2-BEEA4B8C1E5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2AD1732-75FE-4FF4-B556-9048C3F53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48E550-C3DB-4FD8-88D1-957CBCE94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9BAE4-FFBD-4771-B315-2EE67475E8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877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6CA3F10-5F04-4059-A118-8E226DF93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49AB1-FE9A-4000-995C-83DA4595D46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A490690-1A18-492E-B48F-37AA5ABFC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A5AE00A-96E4-4543-9C7E-A89404F2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6F6BA0-AC82-4AC2-8B87-7503C9A32C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029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74F0488E-21DE-4768-B657-E1DD4AB0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582BE-8349-4BA4-91E1-E23025A3CE0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73ED0570-4E73-4304-BCBD-6235002D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2479CDB-FBDB-4AB4-96B5-218B135E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12DE9-329D-47DA-8653-BB6C1A7B60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212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D7F0DB0-23C8-4060-954D-DD98F500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0F9AD-37D7-4053-BB8F-381D505D742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B7A68DB-D1E9-441B-898E-9E93C171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38C8FD8-DE8A-47AC-BED6-8D5D581D3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D0B44-D838-4479-8574-FE4AAE6DC2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801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7E7B758C-E1DD-45DD-B575-FB0042542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365EA-3BB1-42A4-AC20-7A05832D565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C1CC1155-B622-492E-BC8F-F6BC5CD1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CAD9941-DB59-4DBF-BAA9-7D8AF6242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3EB83-5A99-4E53-910B-EF311FAAAB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303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D5F4E65-9C26-402F-9D9E-5B4F87CBB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BDEEE-19D3-4875-9816-ABBC8ABBD3A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A5D1CFF-168A-4163-9F73-2FE46F1D0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110EE15-6CA9-4EC6-ABBC-074D03DD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C19D1-455B-4408-8960-41EC2851D8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14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9C9E1B5-DBA8-4465-B81E-9A96E9E5F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26384-6D0B-4CFD-9CBE-2BBB4206813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F3A94CD-4E4C-4BD7-8C0A-CA163B36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4D707B4-6E74-44CE-B659-0F06E733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78757-2A39-487E-B307-215420EE51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64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E89A9B8-F812-4278-94F9-BD8F12A1FB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1E97639-EFED-4A33-B69F-B502A24F00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C95745-97BF-48D6-A5F0-59754E9768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7F59980-4950-48AA-AA23-52792518D5F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C861E4-5891-41FB-8DF0-431590E71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0107DB1-8F39-422B-AA2A-5E8DF85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7451D40-CBB8-48C5-843B-04FC0E53D3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8BC12CBA-92B0-4FF6-B029-91372D5C0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97A626D-AA3D-4690-AAD3-0579E72D2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734F350-AC0F-42DE-88C5-086D6997EF3A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48" name="アーチ 47">
            <a:extLst>
              <a:ext uri="{FF2B5EF4-FFF2-40B4-BE49-F238E27FC236}">
                <a16:creationId xmlns:a16="http://schemas.microsoft.com/office/drawing/2014/main" id="{39A41064-A598-42BE-83AB-8580CDA36EE0}"/>
              </a:ext>
            </a:extLst>
          </p:cNvPr>
          <p:cNvSpPr/>
          <p:nvPr/>
        </p:nvSpPr>
        <p:spPr>
          <a:xfrm rot="17438499">
            <a:off x="3117850" y="1685925"/>
            <a:ext cx="3760788" cy="3760788"/>
          </a:xfrm>
          <a:prstGeom prst="blockArc">
            <a:avLst>
              <a:gd name="adj1" fmla="val 18156074"/>
              <a:gd name="adj2" fmla="val 198294"/>
              <a:gd name="adj3" fmla="val 14171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9" name="環状矢印 48">
            <a:extLst>
              <a:ext uri="{FF2B5EF4-FFF2-40B4-BE49-F238E27FC236}">
                <a16:creationId xmlns:a16="http://schemas.microsoft.com/office/drawing/2014/main" id="{CF3ABC16-EE74-4CCE-ACCE-3E593960965F}"/>
              </a:ext>
            </a:extLst>
          </p:cNvPr>
          <p:cNvSpPr/>
          <p:nvPr/>
        </p:nvSpPr>
        <p:spPr>
          <a:xfrm rot="16200000">
            <a:off x="2811463" y="1408113"/>
            <a:ext cx="4306887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625814"/>
              <a:gd name="adj5" fmla="val 125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0" name="環状矢印 49">
            <a:extLst>
              <a:ext uri="{FF2B5EF4-FFF2-40B4-BE49-F238E27FC236}">
                <a16:creationId xmlns:a16="http://schemas.microsoft.com/office/drawing/2014/main" id="{15C88FAE-B97E-4531-8A38-B1A4E7655AB7}"/>
              </a:ext>
            </a:extLst>
          </p:cNvPr>
          <p:cNvSpPr/>
          <p:nvPr/>
        </p:nvSpPr>
        <p:spPr>
          <a:xfrm rot="10800000">
            <a:off x="2808288" y="1400175"/>
            <a:ext cx="4308475" cy="430688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639751"/>
              <a:gd name="adj5" fmla="val 125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1" name="環状矢印 50">
            <a:extLst>
              <a:ext uri="{FF2B5EF4-FFF2-40B4-BE49-F238E27FC236}">
                <a16:creationId xmlns:a16="http://schemas.microsoft.com/office/drawing/2014/main" id="{2E81542A-7AA2-4458-AB7F-8C830DABFDA7}"/>
              </a:ext>
            </a:extLst>
          </p:cNvPr>
          <p:cNvSpPr/>
          <p:nvPr/>
        </p:nvSpPr>
        <p:spPr>
          <a:xfrm rot="5400000">
            <a:off x="2805907" y="1402556"/>
            <a:ext cx="4306888" cy="4308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040679"/>
              <a:gd name="adj5" fmla="val 125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52" name="環状矢印 51">
            <a:extLst>
              <a:ext uri="{FF2B5EF4-FFF2-40B4-BE49-F238E27FC236}">
                <a16:creationId xmlns:a16="http://schemas.microsoft.com/office/drawing/2014/main" id="{D6BD8280-801F-4CA4-B14B-630C2DBFBD7C}"/>
              </a:ext>
            </a:extLst>
          </p:cNvPr>
          <p:cNvSpPr/>
          <p:nvPr/>
        </p:nvSpPr>
        <p:spPr>
          <a:xfrm>
            <a:off x="2813050" y="1408113"/>
            <a:ext cx="4306888" cy="430688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369726"/>
              <a:gd name="adj5" fmla="val 125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2A73DA8-9CCF-4254-812D-80B0DF649C6D}"/>
              </a:ext>
            </a:extLst>
          </p:cNvPr>
          <p:cNvSpPr/>
          <p:nvPr/>
        </p:nvSpPr>
        <p:spPr>
          <a:xfrm>
            <a:off x="309563" y="1323975"/>
            <a:ext cx="2960687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0819344-876F-43AE-A132-E7E6C87DE895}"/>
              </a:ext>
            </a:extLst>
          </p:cNvPr>
          <p:cNvSpPr/>
          <p:nvPr/>
        </p:nvSpPr>
        <p:spPr>
          <a:xfrm>
            <a:off x="309563" y="1000125"/>
            <a:ext cx="2960687" cy="357188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Plan</a:t>
            </a:r>
            <a:endParaRPr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0E54122-728D-4170-B5C6-2E08FF931770}"/>
              </a:ext>
            </a:extLst>
          </p:cNvPr>
          <p:cNvSpPr/>
          <p:nvPr/>
        </p:nvSpPr>
        <p:spPr>
          <a:xfrm>
            <a:off x="6635750" y="1323975"/>
            <a:ext cx="2960688" cy="13192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AE1E47F-FE73-42AA-A23B-61F267B2F631}"/>
              </a:ext>
            </a:extLst>
          </p:cNvPr>
          <p:cNvSpPr/>
          <p:nvPr/>
        </p:nvSpPr>
        <p:spPr>
          <a:xfrm>
            <a:off x="6635750" y="1000125"/>
            <a:ext cx="2960688" cy="357188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Do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7FE4090-489A-4268-A016-DE8F6CD8F662}"/>
              </a:ext>
            </a:extLst>
          </p:cNvPr>
          <p:cNvSpPr/>
          <p:nvPr/>
        </p:nvSpPr>
        <p:spPr>
          <a:xfrm>
            <a:off x="6635750" y="4824413"/>
            <a:ext cx="2960688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D216D8C-52AC-4770-AE3F-B522E88B1193}"/>
              </a:ext>
            </a:extLst>
          </p:cNvPr>
          <p:cNvSpPr/>
          <p:nvPr/>
        </p:nvSpPr>
        <p:spPr>
          <a:xfrm>
            <a:off x="6635750" y="4500563"/>
            <a:ext cx="2960688" cy="357187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Check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CD62547A-BCCA-4442-9C69-E7AAFB407434}"/>
              </a:ext>
            </a:extLst>
          </p:cNvPr>
          <p:cNvSpPr/>
          <p:nvPr/>
        </p:nvSpPr>
        <p:spPr>
          <a:xfrm>
            <a:off x="309563" y="4824413"/>
            <a:ext cx="2960687" cy="131921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CE3A1CA-1C69-4073-9FFE-2782D0EA858D}"/>
              </a:ext>
            </a:extLst>
          </p:cNvPr>
          <p:cNvSpPr/>
          <p:nvPr/>
        </p:nvSpPr>
        <p:spPr>
          <a:xfrm>
            <a:off x="309563" y="4500563"/>
            <a:ext cx="2960687" cy="357187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>
                <a:solidFill>
                  <a:schemeClr val="bg1"/>
                </a:solidFill>
              </a:rPr>
              <a:t>Action</a:t>
            </a:r>
          </a:p>
        </p:txBody>
      </p:sp>
      <p:sp>
        <p:nvSpPr>
          <p:cNvPr id="12305" name="テキスト ボックス 32">
            <a:extLst>
              <a:ext uri="{FF2B5EF4-FFF2-40B4-BE49-F238E27FC236}">
                <a16:creationId xmlns:a16="http://schemas.microsoft.com/office/drawing/2014/main" id="{48C44043-7C3B-4368-A910-32966AA9D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25" y="3357563"/>
            <a:ext cx="168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/>
              <a:t>プロジェクト名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AC88FE45-484C-4764-8EFB-ED34490D9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78EACC9D-C3AA-4EFF-87BF-15C83D2FF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9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PDCAサイクルのテンプレートです。中央に循環をイメージさせる矢印の輪が入っています。企画書、提案書にご活用下さい。</dc:description>
  <cp:revision>22</cp:revision>
  <dcterms:created xsi:type="dcterms:W3CDTF">2009-02-13T08:21:57Z</dcterms:created>
  <dcterms:modified xsi:type="dcterms:W3CDTF">2021-08-01T09:25:33Z</dcterms:modified>
</cp:coreProperties>
</file>