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EE64FE3-F4ED-4F07-80B6-77B0E75BDB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9A5D0C9-D623-4607-97E3-1AE2498CA1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5F59E28-7687-4F78-9271-2262E65FB47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AB589E1-A031-4563-A9CF-A697A37ACA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8E3BB4E-5C28-44B6-98F5-B53CBDCE8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EF18EA3-CF51-4C04-9377-4029C303D2B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ADD40A2-3715-4F9E-B3D1-8CAE0CD332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BA8744A-33F2-46D6-AF9F-7DBBF31CD8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4EAC5FC-549D-4FC0-8427-1242756A882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8797FAF-6FE1-4E6D-B792-7560A03F84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C5D65BE-BEBC-4573-B672-731DFCA2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2E44384-25C7-49A4-8A47-F1BC96E4EE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649150F-7669-4123-AB96-EFE01B6121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C335975-42EC-45CE-B3F3-B5525DB30C4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F9BEC463-D101-49C0-A0C2-E4E13E1FB8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5804CEAC-ADD4-4EEC-BD19-DAAFF7A8D2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2A75BCE-537D-402C-9280-E44A956552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7E7BF11-F4E0-48DC-B898-F618146A6DF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39A59D-E118-48AE-89F9-9C9EAB92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C445-A540-4EBA-A536-2667F293A6A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2EBF63-FAE5-48FB-B717-47D079592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47D42E-5A34-41EC-A3EB-3321127D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A3555-C155-4118-B284-AA966F9250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541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72DB09-1B3A-46CF-9026-859A5FF35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6B83F-8D55-45FD-952F-9AFA981BCBB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C8DD58-BA63-4AB9-BA2C-B0A4DF20E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6D27AD-0ACF-4C54-AA25-B8771A1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7549C-FECE-4EEA-807F-65F911CB25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273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AD7667-4F89-4DC2-8C22-B13D821B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1BE2F-C5ED-400A-9CB3-6F8B83037F0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7D10927-7DFF-4D08-861D-010599F96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FBAEF7-E3AB-405E-8FF1-FFFB700F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9E70F-CBC0-4FC0-AA4E-CF01F29F5F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487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A6F3EA-7896-4FE4-8962-A6591C7D1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D08B8-05E2-4498-B6C5-363B33F166C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DD8D43-A9A2-4466-84E4-45976A3E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27396E-662A-487C-BD6F-7C4D46383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747FE-30E5-4CC4-A194-A74CF8122B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365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964320-8B77-4BDF-8EF9-C3B3D4A25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0DC55-ADC6-4B30-B22E-8E1CA0095C4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37A9CDF-91C5-41F6-B681-10C33C4A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0650081-357C-4C9D-A085-DF42346E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48D69-1131-4015-A7A4-13C088598A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761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3FCEA45-280E-4B68-A55D-521FEC0B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67D44-FBAE-40B7-A920-F572CD18F48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7BB03C0-13B5-4608-972E-94AF785D0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736E82C-7975-482E-807E-D2CF27287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DCD4C-914E-4D0E-869B-2BD5D67CC6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738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19CB7FD7-05EC-4BCF-8F04-6C36B4C3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B4276-45A2-4992-B1A2-4886A2FC4AD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33A40B0-4F52-4C7C-8D16-F565A4498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C7E9EA2-6724-4A24-8A19-10E8445D5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208B3-A1C2-4B0B-BB05-27FEF123CF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487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8BD266E-9D3B-4416-985E-2CD02FA41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2F36E-C2A5-4F0E-866B-95ADD360602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E087206-5737-46A7-8841-B51978CC8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01295AB-8AC1-4207-9D33-D8ECEF5F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518BD-9A08-463D-80F3-0A2BCF6DA6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833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4F42BF1B-394D-49DD-B50B-6C2F83AB3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650CC-F262-4A32-877F-08FA78EE656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90596D7E-2836-47C1-8026-C0DC29FA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2B559CB-D50C-4B35-B50F-7EC53A87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55611-21CA-4E9D-B0EF-CC2BD74801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541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AC5BC89-B2ED-40AE-A399-5E128271E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25563-2044-4F34-914B-6A73A1A8B1D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F0DEB4C-91D1-4509-881D-8007B756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761A929-C6BB-4648-9FA9-89083C7B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693B7-A5E8-4C3A-BEB2-61F520AD4A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18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FC364B9-A6EB-4B26-BF9E-2E0B2885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8888C-9D31-4818-AB64-253DFD80382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9F01BCE-77FD-46BC-9415-482BFDD0D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D6F0C97-E4BB-478D-A234-B4583B15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288D8-09C7-4B84-A8FA-BBF0A75E35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736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D33CB34-2ED4-424A-8333-1780BA8EF16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E231DE7-803B-4497-B3C7-F3EC62FD60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BD37BB-3C07-4A01-842A-911F313A1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C02F812-2FB8-4C80-B73F-9DE2B9FA364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444891-79FB-4B5F-9867-1A3728248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328F66-60A4-401A-920D-9FEE8D5C1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E5E13BB-C85E-445B-A2A9-E1A3B3ABF23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582E3D1-CC7F-4E22-8E5E-F04C9AC43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C304F1-6F24-46FA-8CE1-61969231854C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A6636CBF-6625-415D-B484-85F0F4AA963F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FC4F02F3-D904-4F6E-A395-20FD8F7F0999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F057CE22-A3B8-44B9-ADE7-AF50C9CF002E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D00DA30D-0310-4E98-AE40-367A69E05DC3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7F783A59-6F66-4D13-874D-2B8A18F365E7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FE0ABC1-551F-4F09-9F03-44606290260D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F423ECA-8B1B-4EFF-A181-C6A628CAF01B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Plan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6AF998D-6FE8-4663-8730-CBE3FFA59938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129A4E2-1171-4FEB-9613-485B9BE633B2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Do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B28F507-9997-47F0-A4D1-860018131D89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5869457-3E43-4746-A20D-C31F50D6D01E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Check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743D4F9-CC25-4E7A-A126-34436C2E0A22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B3DE016-B5B5-437C-BEC8-4B9DFE5D6BA6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Action</a:t>
            </a:r>
          </a:p>
        </p:txBody>
      </p:sp>
      <p:sp>
        <p:nvSpPr>
          <p:cNvPr id="12304" name="テキスト ボックス 32">
            <a:extLst>
              <a:ext uri="{FF2B5EF4-FFF2-40B4-BE49-F238E27FC236}">
                <a16:creationId xmlns:a16="http://schemas.microsoft.com/office/drawing/2014/main" id="{AAA8951E-0273-4CB2-8CCD-6A1564D68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3357563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プロジェクト名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6266AA0C-2388-4E34-A23D-0639FB72F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823CFC4E-B964-4066-88B4-B3EE6513F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307" name="タイトル 1">
            <a:extLst>
              <a:ext uri="{FF2B5EF4-FFF2-40B4-BE49-F238E27FC236}">
                <a16:creationId xmlns:a16="http://schemas.microsoft.com/office/drawing/2014/main" id="{7F643212-552E-4F60-B2EA-A2D050C6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9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PDCAサイクルのテンプレートです。中央に循環をイメージさせる矢印の輪が入っています。企画書、提案書にご活用下さい。</dc:description>
  <cp:revision>22</cp:revision>
  <dcterms:created xsi:type="dcterms:W3CDTF">2009-02-13T08:21:57Z</dcterms:created>
  <dcterms:modified xsi:type="dcterms:W3CDTF">2021-08-01T09:24:39Z</dcterms:modified>
</cp:coreProperties>
</file>