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7BC9243-3E1C-4831-9465-5831A6E778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47483BE-1409-40BE-AB34-AC46B818E6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25FBC96-819F-4405-BC40-24945ECB7E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924550C-530D-49C5-9A17-53A025EFD3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57D2820-2EC0-48C7-8A97-B89D89F64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54F8612-5A82-4823-ADE0-2F622DED23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C7C1C5E-3AC2-4051-869B-6D4A47C107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7502F28-D00E-4897-AF05-B74A1B7F8D1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0705805-6C58-476F-A86C-92BC8D358B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E35056C-4403-4A04-8925-9B71B83C11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F1A7451-6B6D-4F6B-9381-5F4C618C2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2BF7091-085A-4A34-B201-BEDDA73830C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7BE35A-F823-42D2-8265-B5BA6DFEE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39466-3E9E-4224-95F6-5D5930A4AC8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0571A7A-3D00-42B2-851E-9928D96F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159CD93-75DE-4E56-A50B-847EB334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8039F-377B-471A-A203-7D2745C9D2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016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5BE6C45-C58D-4B32-95F5-EB0BEDBA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461F-FAC8-4A8E-9F7C-D59F7C1EDA3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A5A798-644E-482E-B105-A98A0FC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CC1A35-EF6C-4C74-987B-4B6DEC4F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8D99D-36E1-4702-A125-1AA1635973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198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08DBC6-4C34-4480-811B-E1BB1EF92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4832E-F9F0-4310-82B9-DDAB00B2FC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84E7D7-934E-4310-95CC-CC5BB6A4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8DFCDC-3B50-42ED-9EAC-72FD8388A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5856D-0D7B-471B-9876-65E3409BE2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703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1FF515-1539-4927-A47C-3D862A2B0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2440B-BC9A-4ABE-8660-986B8F0F00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6D5E02E-C40D-47A6-961D-C940AA14C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E9CC8B-EBB0-4132-900B-C0D60E6A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AEFEE-166A-4D97-A8DF-33C37F2E72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619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4D3473-167E-400E-B936-C15BC562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AACDB-9557-41B4-9512-D6DE99686D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06C47D-F852-4052-A376-1C610753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49A3823-D9C2-4488-B9B5-4BA8E2EB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D7F9F-45D5-4902-808D-2B63E53C75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214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F997F8-B32F-470F-878B-CF9F2A6ED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8C734-0169-47FE-AE16-DC90BABAC2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EC60A57-F33C-4D5C-8885-3ECAD8B08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C1A2608-A332-455E-BCD9-AD3D5C98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88F86-E0D9-47F6-B28E-6527F9EEE2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308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88A07B3-7EA6-466F-845F-1826E3656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FA1ED-7BB2-43E7-AABB-9CD5D9C31F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338FD61-5B02-4258-96BE-F464876A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F616163-8641-4347-B9B4-C5BDE75E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904CB-1CD2-42CF-A7EE-C550565D9D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406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09B58FF-8C67-4F46-8F65-1F3CE9E5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C931-75D9-4037-B654-DAB57256F7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8135AB3-C832-4A68-81C8-5040E8F02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3CF2813-925B-405A-8FC3-BA9DFCD1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36A63-F4B0-4EDC-BB17-B8DA69E2BB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841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B16140E-181A-4658-B1DF-FCEC9F5AE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E4A63-EBD8-4CB0-82E9-4FD8761D04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51D0AA7-0412-441B-8980-1ECD88C6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EA4132D-6F96-470D-A62F-B1565320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36F66-8442-4117-B545-59F82DFED5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264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BC39B0A-BCE0-4F64-A29F-04F774E24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DC5B6-6DA6-40EF-A701-D5EBBB828E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2653FAC-27BE-411E-A512-E0944FF78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F6E202-B394-4B30-BA0F-FB237FCB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6A574-464C-4A92-BDD6-9D7738BCA2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042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9A40D18-9091-4919-96FB-2AD0C799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8D7E3-DC7A-421F-A0D8-629BF7EC1EC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1D1C932-1F3E-47C0-A18A-1BBD204A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7DED57-96DA-4211-A984-B3342947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19FD9-02EC-4570-B59B-01027ABB93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11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CC427DE-9BF0-4A4D-B817-9C937BD842C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265D9AD-467D-47CF-B212-08DC844564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E80329-95FB-495A-90D1-C464FF320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7FAB20-7FE4-47EE-96E1-218EA7F47EC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C46B47A-2129-481B-91C8-83B6BA3A9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C437F6-BF28-4648-BDCE-57B5301B6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7704EB5-236C-4188-A1FD-193B327F098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473BADD7-64F7-4313-B1FA-5AC22C0B2265}"/>
              </a:ext>
            </a:extLst>
          </p:cNvPr>
          <p:cNvSpPr/>
          <p:nvPr/>
        </p:nvSpPr>
        <p:spPr>
          <a:xfrm>
            <a:off x="285750" y="7588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D93E2EE-2518-4D21-85C4-A68F090B40C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F8873D5-E496-4478-BF16-0EBFE2FDF3B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A174ADC-DB95-4FAB-AA8F-061BE03B960B}"/>
              </a:ext>
            </a:extLst>
          </p:cNvPr>
          <p:cNvSpPr/>
          <p:nvPr/>
        </p:nvSpPr>
        <p:spPr>
          <a:xfrm>
            <a:off x="1143000" y="8572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4D5E5D8-DA35-4847-85F3-803C5D00FBD3}"/>
              </a:ext>
            </a:extLst>
          </p:cNvPr>
          <p:cNvSpPr/>
          <p:nvPr/>
        </p:nvSpPr>
        <p:spPr>
          <a:xfrm>
            <a:off x="1143000" y="15716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B96AF599-F7F1-45D7-83AE-401F2A2EF8CC}"/>
              </a:ext>
            </a:extLst>
          </p:cNvPr>
          <p:cNvSpPr/>
          <p:nvPr/>
        </p:nvSpPr>
        <p:spPr>
          <a:xfrm>
            <a:off x="285750" y="25892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F0EBC0E-5711-4F8C-8217-129248EA7845}"/>
              </a:ext>
            </a:extLst>
          </p:cNvPr>
          <p:cNvSpPr/>
          <p:nvPr/>
        </p:nvSpPr>
        <p:spPr>
          <a:xfrm>
            <a:off x="1143000" y="2687638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06FDF05-E44B-4FB5-B317-F127117F2877}"/>
              </a:ext>
            </a:extLst>
          </p:cNvPr>
          <p:cNvSpPr/>
          <p:nvPr/>
        </p:nvSpPr>
        <p:spPr>
          <a:xfrm>
            <a:off x="1143000" y="3402013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6E48F38B-138F-453D-9EA0-EA77D7D81929}"/>
              </a:ext>
            </a:extLst>
          </p:cNvPr>
          <p:cNvSpPr/>
          <p:nvPr/>
        </p:nvSpPr>
        <p:spPr>
          <a:xfrm>
            <a:off x="285750" y="44291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44CA6B2-D46D-4F9A-94D1-16CD7C2EAFC2}"/>
              </a:ext>
            </a:extLst>
          </p:cNvPr>
          <p:cNvSpPr/>
          <p:nvPr/>
        </p:nvSpPr>
        <p:spPr>
          <a:xfrm>
            <a:off x="1143000" y="45275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BC91657-8B9E-4F04-B54B-11F022E8720F}"/>
              </a:ext>
            </a:extLst>
          </p:cNvPr>
          <p:cNvSpPr/>
          <p:nvPr/>
        </p:nvSpPr>
        <p:spPr>
          <a:xfrm>
            <a:off x="1143000" y="52419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3F650EB7-7510-442E-89DA-D20B9CC05FEE}"/>
              </a:ext>
            </a:extLst>
          </p:cNvPr>
          <p:cNvSpPr/>
          <p:nvPr/>
        </p:nvSpPr>
        <p:spPr>
          <a:xfrm>
            <a:off x="4643438" y="7715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4320834-478A-4234-A441-E7C53993FA7F}"/>
              </a:ext>
            </a:extLst>
          </p:cNvPr>
          <p:cNvSpPr/>
          <p:nvPr/>
        </p:nvSpPr>
        <p:spPr>
          <a:xfrm>
            <a:off x="5500688" y="8715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0000729-D2CF-40DE-A78C-48B5C29E86CA}"/>
              </a:ext>
            </a:extLst>
          </p:cNvPr>
          <p:cNvSpPr/>
          <p:nvPr/>
        </p:nvSpPr>
        <p:spPr>
          <a:xfrm>
            <a:off x="5500688" y="15859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39662156-BB3E-415B-8882-3D821589492F}"/>
              </a:ext>
            </a:extLst>
          </p:cNvPr>
          <p:cNvSpPr/>
          <p:nvPr/>
        </p:nvSpPr>
        <p:spPr>
          <a:xfrm>
            <a:off x="4643438" y="26019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9668848-E4F0-42F5-83E5-C8A8285994FF}"/>
              </a:ext>
            </a:extLst>
          </p:cNvPr>
          <p:cNvSpPr/>
          <p:nvPr/>
        </p:nvSpPr>
        <p:spPr>
          <a:xfrm>
            <a:off x="5500688" y="27003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2462BA1-39C8-4585-80F9-01EB38CBE548}"/>
              </a:ext>
            </a:extLst>
          </p:cNvPr>
          <p:cNvSpPr/>
          <p:nvPr/>
        </p:nvSpPr>
        <p:spPr>
          <a:xfrm>
            <a:off x="5500688" y="34147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4C06BA02-986F-4405-AA0B-7D9FFC3A4BD8}"/>
              </a:ext>
            </a:extLst>
          </p:cNvPr>
          <p:cNvSpPr/>
          <p:nvPr/>
        </p:nvSpPr>
        <p:spPr>
          <a:xfrm>
            <a:off x="4643438" y="44434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BB24017-DAB2-40F0-8BE5-B2D8BA382C7E}"/>
              </a:ext>
            </a:extLst>
          </p:cNvPr>
          <p:cNvSpPr/>
          <p:nvPr/>
        </p:nvSpPr>
        <p:spPr>
          <a:xfrm>
            <a:off x="5500688" y="45418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02EBC53-B64B-41A0-926F-0E9800A2B992}"/>
              </a:ext>
            </a:extLst>
          </p:cNvPr>
          <p:cNvSpPr/>
          <p:nvPr/>
        </p:nvSpPr>
        <p:spPr>
          <a:xfrm>
            <a:off x="5500688" y="52562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1B1986C7-9E3C-4427-A00B-060A48D6609A}"/>
              </a:ext>
            </a:extLst>
          </p:cNvPr>
          <p:cNvSpPr/>
          <p:nvPr/>
        </p:nvSpPr>
        <p:spPr>
          <a:xfrm>
            <a:off x="485775" y="8874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BE6EFBBC-3486-47A7-B924-05F552DEAD93}"/>
              </a:ext>
            </a:extLst>
          </p:cNvPr>
          <p:cNvSpPr/>
          <p:nvPr/>
        </p:nvSpPr>
        <p:spPr>
          <a:xfrm>
            <a:off x="485775" y="160178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02048C9D-D8C8-4867-9352-8977ED9130E2}"/>
              </a:ext>
            </a:extLst>
          </p:cNvPr>
          <p:cNvSpPr/>
          <p:nvPr/>
        </p:nvSpPr>
        <p:spPr>
          <a:xfrm>
            <a:off x="485775" y="270033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BD36B027-5D25-4F0A-A4CB-34F9A08D330E}"/>
              </a:ext>
            </a:extLst>
          </p:cNvPr>
          <p:cNvSpPr/>
          <p:nvPr/>
        </p:nvSpPr>
        <p:spPr>
          <a:xfrm>
            <a:off x="485775" y="3414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0ACEAAA5-A8B5-4CFB-A888-1100ED4A7ABE}"/>
              </a:ext>
            </a:extLst>
          </p:cNvPr>
          <p:cNvSpPr/>
          <p:nvPr/>
        </p:nvSpPr>
        <p:spPr>
          <a:xfrm>
            <a:off x="485775" y="4557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2" name="円/楕円 51">
            <a:extLst>
              <a:ext uri="{FF2B5EF4-FFF2-40B4-BE49-F238E27FC236}">
                <a16:creationId xmlns:a16="http://schemas.microsoft.com/office/drawing/2014/main" id="{C413DE8D-9EB6-4C96-914C-B4F51D43F60E}"/>
              </a:ext>
            </a:extLst>
          </p:cNvPr>
          <p:cNvSpPr/>
          <p:nvPr/>
        </p:nvSpPr>
        <p:spPr>
          <a:xfrm>
            <a:off x="485775" y="527208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3" name="円/楕円 52">
            <a:extLst>
              <a:ext uri="{FF2B5EF4-FFF2-40B4-BE49-F238E27FC236}">
                <a16:creationId xmlns:a16="http://schemas.microsoft.com/office/drawing/2014/main" id="{712EF6F2-7250-4533-A59B-D485212664AD}"/>
              </a:ext>
            </a:extLst>
          </p:cNvPr>
          <p:cNvSpPr/>
          <p:nvPr/>
        </p:nvSpPr>
        <p:spPr>
          <a:xfrm>
            <a:off x="4830763" y="88423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1E9C94EC-4CCB-4870-9ABD-0C7F8995F457}"/>
              </a:ext>
            </a:extLst>
          </p:cNvPr>
          <p:cNvSpPr/>
          <p:nvPr/>
        </p:nvSpPr>
        <p:spPr>
          <a:xfrm>
            <a:off x="4830763" y="15986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CCF34D05-3361-4A1C-90E6-0F9FDD45DFFA}"/>
              </a:ext>
            </a:extLst>
          </p:cNvPr>
          <p:cNvSpPr/>
          <p:nvPr/>
        </p:nvSpPr>
        <p:spPr>
          <a:xfrm>
            <a:off x="4830763" y="269716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229F0AC5-BA1C-4602-8B8C-5721455AAF35}"/>
              </a:ext>
            </a:extLst>
          </p:cNvPr>
          <p:cNvSpPr/>
          <p:nvPr/>
        </p:nvSpPr>
        <p:spPr>
          <a:xfrm>
            <a:off x="4830763" y="3411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F8ACE2F7-3ECE-47CA-A315-BC77AC392585}"/>
              </a:ext>
            </a:extLst>
          </p:cNvPr>
          <p:cNvSpPr/>
          <p:nvPr/>
        </p:nvSpPr>
        <p:spPr>
          <a:xfrm>
            <a:off x="4830763" y="4554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8" name="円/楕円 57">
            <a:extLst>
              <a:ext uri="{FF2B5EF4-FFF2-40B4-BE49-F238E27FC236}">
                <a16:creationId xmlns:a16="http://schemas.microsoft.com/office/drawing/2014/main" id="{B6749F24-F205-4951-A151-F7CECCE10551}"/>
              </a:ext>
            </a:extLst>
          </p:cNvPr>
          <p:cNvSpPr/>
          <p:nvPr/>
        </p:nvSpPr>
        <p:spPr>
          <a:xfrm>
            <a:off x="4830763" y="52689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82" name="テキスト ボックス 225">
            <a:extLst>
              <a:ext uri="{FF2B5EF4-FFF2-40B4-BE49-F238E27FC236}">
                <a16:creationId xmlns:a16="http://schemas.microsoft.com/office/drawing/2014/main" id="{B9475696-F4C1-4E7A-AD44-F5B67BE2B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2021-08-07T15:10:02Z</dcterms:modified>
</cp:coreProperties>
</file>