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77BC9243-3E1C-4831-9465-5831A6E778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647483BE-1409-40BE-AB34-AC46B818E60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25FBC96-819F-4405-BC40-24945ECB7E4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0924550C-530D-49C5-9A17-53A025EFD3A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457D2820-2EC0-48C7-8A97-B89D89F648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B54F8612-5A82-4823-ADE0-2F622DED238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0C7C1C5E-3AC2-4051-869B-6D4A47C107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B7502F28-D00E-4897-AF05-B74A1B7F8D1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E0705805-6C58-476F-A86C-92BC8D358B5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DE35056C-4403-4A04-8925-9B71B83C117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BF1A7451-6B6D-4F6B-9381-5F4C618C23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92BF7091-085A-4A34-B201-BEDDA73830C1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57BE35A-F823-42D2-8265-B5BA6DFEE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39466-3E9E-4224-95F6-5D5930A4AC8E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0571A7A-3D00-42B2-851E-9928D96FF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159CD93-75DE-4E56-A50B-847EB334B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58039F-377B-471A-A203-7D2745C9D26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60162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5BE6C45-C58D-4B32-95F5-EB0BEDBA8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4461F-FAC8-4A8E-9F7C-D59F7C1EDA3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0A5A798-644E-482E-B105-A98A0FCDA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9CC1A35-EF6C-4C74-987B-4B6DEC4FE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78D99D-36E1-4702-A125-1AA16359732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61983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208DBC6-4C34-4480-811B-E1BB1EF92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4832E-F9F0-4310-82B9-DDAB00B2FCD4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084E7D7-934E-4310-95CC-CC5BB6A4C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78DFCDC-3B50-42ED-9EAC-72FD8388A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65856D-0D7B-471B-9876-65E3409BE28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07034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B1FF515-1539-4927-A47C-3D862A2B0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2440B-BC9A-4ABE-8660-986B8F0F00EE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6D5E02E-C40D-47A6-961D-C940AA14C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5E9CC8B-EBB0-4132-900B-C0D60E6AA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4AEFEE-166A-4D97-A8DF-33C37F2E722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6191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24D3473-167E-400E-B936-C15BC5624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AACDB-9557-41B4-9512-D6DE99686DE3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D06C47D-F852-4052-A376-1C610753E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49A3823-D9C2-4488-B9B5-4BA8E2EB7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0D7F9F-45D5-4902-808D-2B63E53C75B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62149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A5F997F8-B32F-470F-878B-CF9F2A6ED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8C734-0169-47FE-AE16-DC90BABAC20F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BEC60A57-F33C-4D5C-8885-3ECAD8B08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8C1A2608-A332-455E-BCD9-AD3D5C989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A88F86-E0D9-47F6-B28E-6527F9EEE2B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3081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088A07B3-7EA6-466F-845F-1826E3656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FA1ED-7BB2-43E7-AABB-9CD5D9C31FEE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0338FD61-5B02-4258-96BE-F464876A3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FF616163-8641-4347-B9B4-C5BDE75E3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0904CB-1CD2-42CF-A7EE-C550565D9D2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4066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509B58FF-8C67-4F46-8F65-1F3CE9E59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0C931-75D9-4037-B654-DAB57256F727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58135AB3-C832-4A68-81C8-5040E8F02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63CF2813-925B-405A-8FC3-BA9DFCD14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E36A63-F4B0-4EDC-BB17-B8DA69E2BBA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08415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AB16140E-181A-4658-B1DF-FCEC9F5AE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E4A63-EBD8-4CB0-82E9-4FD8761D04A9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851D0AA7-0412-441B-8980-1ECD88C6B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0EA4132D-6F96-470D-A62F-B15653206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936F66-8442-4117-B545-59F82DFED52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9264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8BC39B0A-BCE0-4F64-A29F-04F774E24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DC5B6-6DA6-40EF-A701-D5EBBB828E5A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A2653FAC-27BE-411E-A512-E0944FF78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A5F6E202-B394-4B30-BA0F-FB237FCB8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6A574-464C-4A92-BDD6-9D7738BCA2A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70420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19A40D18-9091-4919-96FB-2AD0C7999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8D7E3-DC7A-421F-A0D8-629BF7EC1EC1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31D1C932-1F3E-47C0-A18A-1BBD204AD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A57DED57-96DA-4211-A984-B3342947C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219FD9-02EC-4570-B59B-01027ABB935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1115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1CC427DE-9BF0-4A4D-B817-9C937BD842C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A265D9AD-467D-47CF-B212-08DC844564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2E80329-95FB-495A-90D1-C464FF320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57FAB20-7FE4-47EE-96E1-218EA7F47EC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C46B47A-2129-481B-91C8-83B6BA3A99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7C437F6-BF28-4648-BDCE-57B5301B6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7704EB5-236C-4188-A1FD-193B327F098B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角丸四角形 24">
            <a:extLst>
              <a:ext uri="{FF2B5EF4-FFF2-40B4-BE49-F238E27FC236}">
                <a16:creationId xmlns:a16="http://schemas.microsoft.com/office/drawing/2014/main" id="{473BADD7-64F7-4313-B1FA-5AC22C0B2265}"/>
              </a:ext>
            </a:extLst>
          </p:cNvPr>
          <p:cNvSpPr/>
          <p:nvPr/>
        </p:nvSpPr>
        <p:spPr>
          <a:xfrm>
            <a:off x="285750" y="758825"/>
            <a:ext cx="4000500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FD93E2EE-2518-4D21-85C4-A68F090B40C6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1F8873D5-E496-4478-BF16-0EBFE2FDF3B0}"/>
              </a:ext>
            </a:extLst>
          </p:cNvPr>
          <p:cNvSpPr/>
          <p:nvPr/>
        </p:nvSpPr>
        <p:spPr>
          <a:xfrm>
            <a:off x="0" y="469900"/>
            <a:ext cx="9144000" cy="460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9A174ADC-DB95-4FAB-AA8F-061BE03B960B}"/>
              </a:ext>
            </a:extLst>
          </p:cNvPr>
          <p:cNvSpPr/>
          <p:nvPr/>
        </p:nvSpPr>
        <p:spPr>
          <a:xfrm>
            <a:off x="1143000" y="857250"/>
            <a:ext cx="3071813" cy="652463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ここに質問を入力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E4D5E5D8-DA35-4847-85F3-803C5D00FBD3}"/>
              </a:ext>
            </a:extLst>
          </p:cNvPr>
          <p:cNvSpPr/>
          <p:nvPr/>
        </p:nvSpPr>
        <p:spPr>
          <a:xfrm>
            <a:off x="1143000" y="1571625"/>
            <a:ext cx="3071813" cy="652463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ここに解答を入力</a:t>
            </a:r>
          </a:p>
        </p:txBody>
      </p:sp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B96AF599-F7F1-45D7-83AE-401F2A2EF8CC}"/>
              </a:ext>
            </a:extLst>
          </p:cNvPr>
          <p:cNvSpPr/>
          <p:nvPr/>
        </p:nvSpPr>
        <p:spPr>
          <a:xfrm>
            <a:off x="285750" y="2589213"/>
            <a:ext cx="4000500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0F0EBC0E-5711-4F8C-8217-129248EA7845}"/>
              </a:ext>
            </a:extLst>
          </p:cNvPr>
          <p:cNvSpPr/>
          <p:nvPr/>
        </p:nvSpPr>
        <p:spPr>
          <a:xfrm>
            <a:off x="1143000" y="2687638"/>
            <a:ext cx="3071813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ここに質問を入力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906FDF05-E44B-4FB5-B317-F127117F2877}"/>
              </a:ext>
            </a:extLst>
          </p:cNvPr>
          <p:cNvSpPr/>
          <p:nvPr/>
        </p:nvSpPr>
        <p:spPr>
          <a:xfrm>
            <a:off x="1143000" y="3402013"/>
            <a:ext cx="3071813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ここに解答を入力</a:t>
            </a:r>
          </a:p>
        </p:txBody>
      </p:sp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6E48F38B-138F-453D-9EA0-EA77D7D81929}"/>
              </a:ext>
            </a:extLst>
          </p:cNvPr>
          <p:cNvSpPr/>
          <p:nvPr/>
        </p:nvSpPr>
        <p:spPr>
          <a:xfrm>
            <a:off x="285750" y="4429125"/>
            <a:ext cx="4000500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044CA6B2-D46D-4F9A-94D1-16CD7C2EAFC2}"/>
              </a:ext>
            </a:extLst>
          </p:cNvPr>
          <p:cNvSpPr/>
          <p:nvPr/>
        </p:nvSpPr>
        <p:spPr>
          <a:xfrm>
            <a:off x="1143000" y="4527550"/>
            <a:ext cx="3071813" cy="652463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ここに質問を入力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9BC91657-8B9E-4F04-B54B-11F022E8720F}"/>
              </a:ext>
            </a:extLst>
          </p:cNvPr>
          <p:cNvSpPr/>
          <p:nvPr/>
        </p:nvSpPr>
        <p:spPr>
          <a:xfrm>
            <a:off x="1143000" y="5241925"/>
            <a:ext cx="3071813" cy="652463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ここに解答を入力</a:t>
            </a:r>
          </a:p>
        </p:txBody>
      </p:sp>
      <p:sp>
        <p:nvSpPr>
          <p:cNvPr id="20" name="角丸四角形 19">
            <a:extLst>
              <a:ext uri="{FF2B5EF4-FFF2-40B4-BE49-F238E27FC236}">
                <a16:creationId xmlns:a16="http://schemas.microsoft.com/office/drawing/2014/main" id="{3F650EB7-7510-442E-89DA-D20B9CC05FEE}"/>
              </a:ext>
            </a:extLst>
          </p:cNvPr>
          <p:cNvSpPr/>
          <p:nvPr/>
        </p:nvSpPr>
        <p:spPr>
          <a:xfrm>
            <a:off x="4643438" y="771525"/>
            <a:ext cx="4000500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4320834-478A-4234-A441-E7C53993FA7F}"/>
              </a:ext>
            </a:extLst>
          </p:cNvPr>
          <p:cNvSpPr/>
          <p:nvPr/>
        </p:nvSpPr>
        <p:spPr>
          <a:xfrm>
            <a:off x="5500688" y="871538"/>
            <a:ext cx="3071812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ここに質問を入力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00000729-D2CF-40DE-A78C-48B5C29E86CA}"/>
              </a:ext>
            </a:extLst>
          </p:cNvPr>
          <p:cNvSpPr/>
          <p:nvPr/>
        </p:nvSpPr>
        <p:spPr>
          <a:xfrm>
            <a:off x="5500688" y="1585913"/>
            <a:ext cx="3071812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ここに解答を入力</a:t>
            </a:r>
          </a:p>
        </p:txBody>
      </p:sp>
      <p:sp>
        <p:nvSpPr>
          <p:cNvPr id="26" name="角丸四角形 25">
            <a:extLst>
              <a:ext uri="{FF2B5EF4-FFF2-40B4-BE49-F238E27FC236}">
                <a16:creationId xmlns:a16="http://schemas.microsoft.com/office/drawing/2014/main" id="{39662156-BB3E-415B-8882-3D821589492F}"/>
              </a:ext>
            </a:extLst>
          </p:cNvPr>
          <p:cNvSpPr/>
          <p:nvPr/>
        </p:nvSpPr>
        <p:spPr>
          <a:xfrm>
            <a:off x="4643438" y="2601913"/>
            <a:ext cx="4000500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19668848-E4F0-42F5-83E5-C8A8285994FF}"/>
              </a:ext>
            </a:extLst>
          </p:cNvPr>
          <p:cNvSpPr/>
          <p:nvPr/>
        </p:nvSpPr>
        <p:spPr>
          <a:xfrm>
            <a:off x="5500688" y="2700338"/>
            <a:ext cx="3071812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ここに質問を入力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82462BA1-39C8-4585-80F9-01EB38CBE548}"/>
              </a:ext>
            </a:extLst>
          </p:cNvPr>
          <p:cNvSpPr/>
          <p:nvPr/>
        </p:nvSpPr>
        <p:spPr>
          <a:xfrm>
            <a:off x="5500688" y="3414713"/>
            <a:ext cx="3071812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ここに解答を入力</a:t>
            </a:r>
          </a:p>
        </p:txBody>
      </p:sp>
      <p:sp>
        <p:nvSpPr>
          <p:cNvPr id="41" name="角丸四角形 40">
            <a:extLst>
              <a:ext uri="{FF2B5EF4-FFF2-40B4-BE49-F238E27FC236}">
                <a16:creationId xmlns:a16="http://schemas.microsoft.com/office/drawing/2014/main" id="{4C06BA02-986F-4405-AA0B-7D9FFC3A4BD8}"/>
              </a:ext>
            </a:extLst>
          </p:cNvPr>
          <p:cNvSpPr/>
          <p:nvPr/>
        </p:nvSpPr>
        <p:spPr>
          <a:xfrm>
            <a:off x="4643438" y="4443413"/>
            <a:ext cx="4000500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3BB24017-DAB2-40F0-8BE5-B2D8BA382C7E}"/>
              </a:ext>
            </a:extLst>
          </p:cNvPr>
          <p:cNvSpPr/>
          <p:nvPr/>
        </p:nvSpPr>
        <p:spPr>
          <a:xfrm>
            <a:off x="5500688" y="4541838"/>
            <a:ext cx="3071812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ここに質問を入力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802EBC53-B64B-41A0-926F-0E9800A2B992}"/>
              </a:ext>
            </a:extLst>
          </p:cNvPr>
          <p:cNvSpPr/>
          <p:nvPr/>
        </p:nvSpPr>
        <p:spPr>
          <a:xfrm>
            <a:off x="5500688" y="5256213"/>
            <a:ext cx="3071812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ここに解答を入力</a:t>
            </a:r>
          </a:p>
        </p:txBody>
      </p:sp>
      <p:sp>
        <p:nvSpPr>
          <p:cNvPr id="46" name="円/楕円 45">
            <a:extLst>
              <a:ext uri="{FF2B5EF4-FFF2-40B4-BE49-F238E27FC236}">
                <a16:creationId xmlns:a16="http://schemas.microsoft.com/office/drawing/2014/main" id="{1B1986C7-9E3C-4427-A00B-060A48D6609A}"/>
              </a:ext>
            </a:extLst>
          </p:cNvPr>
          <p:cNvSpPr/>
          <p:nvPr/>
        </p:nvSpPr>
        <p:spPr>
          <a:xfrm>
            <a:off x="485775" y="887413"/>
            <a:ext cx="571500" cy="57150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Q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47" name="円/楕円 46">
            <a:extLst>
              <a:ext uri="{FF2B5EF4-FFF2-40B4-BE49-F238E27FC236}">
                <a16:creationId xmlns:a16="http://schemas.microsoft.com/office/drawing/2014/main" id="{BE6EFBBC-3486-47A7-B924-05F552DEAD93}"/>
              </a:ext>
            </a:extLst>
          </p:cNvPr>
          <p:cNvSpPr/>
          <p:nvPr/>
        </p:nvSpPr>
        <p:spPr>
          <a:xfrm>
            <a:off x="485775" y="1601788"/>
            <a:ext cx="571500" cy="57150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A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48" name="円/楕円 47">
            <a:extLst>
              <a:ext uri="{FF2B5EF4-FFF2-40B4-BE49-F238E27FC236}">
                <a16:creationId xmlns:a16="http://schemas.microsoft.com/office/drawing/2014/main" id="{02048C9D-D8C8-4867-9352-8977ED9130E2}"/>
              </a:ext>
            </a:extLst>
          </p:cNvPr>
          <p:cNvSpPr/>
          <p:nvPr/>
        </p:nvSpPr>
        <p:spPr>
          <a:xfrm>
            <a:off x="485775" y="2700338"/>
            <a:ext cx="571500" cy="57150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Q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49" name="円/楕円 48">
            <a:extLst>
              <a:ext uri="{FF2B5EF4-FFF2-40B4-BE49-F238E27FC236}">
                <a16:creationId xmlns:a16="http://schemas.microsoft.com/office/drawing/2014/main" id="{BD36B027-5D25-4F0A-A4CB-34F9A08D330E}"/>
              </a:ext>
            </a:extLst>
          </p:cNvPr>
          <p:cNvSpPr/>
          <p:nvPr/>
        </p:nvSpPr>
        <p:spPr>
          <a:xfrm>
            <a:off x="485775" y="3414713"/>
            <a:ext cx="571500" cy="57150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A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0" name="円/楕円 49">
            <a:extLst>
              <a:ext uri="{FF2B5EF4-FFF2-40B4-BE49-F238E27FC236}">
                <a16:creationId xmlns:a16="http://schemas.microsoft.com/office/drawing/2014/main" id="{0ACEAAA5-A8B5-4CFB-A888-1100ED4A7ABE}"/>
              </a:ext>
            </a:extLst>
          </p:cNvPr>
          <p:cNvSpPr/>
          <p:nvPr/>
        </p:nvSpPr>
        <p:spPr>
          <a:xfrm>
            <a:off x="485775" y="4557713"/>
            <a:ext cx="571500" cy="57150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Q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C413DE8D-9EB6-4C96-914C-B4F51D43F60E}"/>
              </a:ext>
            </a:extLst>
          </p:cNvPr>
          <p:cNvSpPr/>
          <p:nvPr/>
        </p:nvSpPr>
        <p:spPr>
          <a:xfrm>
            <a:off x="485775" y="5272088"/>
            <a:ext cx="571500" cy="57150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A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3" name="円/楕円 52">
            <a:extLst>
              <a:ext uri="{FF2B5EF4-FFF2-40B4-BE49-F238E27FC236}">
                <a16:creationId xmlns:a16="http://schemas.microsoft.com/office/drawing/2014/main" id="{712EF6F2-7250-4533-A59B-D485212664AD}"/>
              </a:ext>
            </a:extLst>
          </p:cNvPr>
          <p:cNvSpPr/>
          <p:nvPr/>
        </p:nvSpPr>
        <p:spPr>
          <a:xfrm>
            <a:off x="4830763" y="884238"/>
            <a:ext cx="571500" cy="57150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Q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4" name="円/楕円 53">
            <a:extLst>
              <a:ext uri="{FF2B5EF4-FFF2-40B4-BE49-F238E27FC236}">
                <a16:creationId xmlns:a16="http://schemas.microsoft.com/office/drawing/2014/main" id="{1E9C94EC-4CCB-4870-9ABD-0C7F8995F457}"/>
              </a:ext>
            </a:extLst>
          </p:cNvPr>
          <p:cNvSpPr/>
          <p:nvPr/>
        </p:nvSpPr>
        <p:spPr>
          <a:xfrm>
            <a:off x="4830763" y="1598613"/>
            <a:ext cx="571500" cy="57150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A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5" name="円/楕円 54">
            <a:extLst>
              <a:ext uri="{FF2B5EF4-FFF2-40B4-BE49-F238E27FC236}">
                <a16:creationId xmlns:a16="http://schemas.microsoft.com/office/drawing/2014/main" id="{CCF34D05-3361-4A1C-90E6-0F9FDD45DFFA}"/>
              </a:ext>
            </a:extLst>
          </p:cNvPr>
          <p:cNvSpPr/>
          <p:nvPr/>
        </p:nvSpPr>
        <p:spPr>
          <a:xfrm>
            <a:off x="4830763" y="2697163"/>
            <a:ext cx="571500" cy="57150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Q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6" name="円/楕円 55">
            <a:extLst>
              <a:ext uri="{FF2B5EF4-FFF2-40B4-BE49-F238E27FC236}">
                <a16:creationId xmlns:a16="http://schemas.microsoft.com/office/drawing/2014/main" id="{229F0AC5-BA1C-4602-8B8C-5721455AAF35}"/>
              </a:ext>
            </a:extLst>
          </p:cNvPr>
          <p:cNvSpPr/>
          <p:nvPr/>
        </p:nvSpPr>
        <p:spPr>
          <a:xfrm>
            <a:off x="4830763" y="3411538"/>
            <a:ext cx="571500" cy="57150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A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7" name="円/楕円 56">
            <a:extLst>
              <a:ext uri="{FF2B5EF4-FFF2-40B4-BE49-F238E27FC236}">
                <a16:creationId xmlns:a16="http://schemas.microsoft.com/office/drawing/2014/main" id="{F8ACE2F7-3ECE-47CA-A315-BC77AC392585}"/>
              </a:ext>
            </a:extLst>
          </p:cNvPr>
          <p:cNvSpPr/>
          <p:nvPr/>
        </p:nvSpPr>
        <p:spPr>
          <a:xfrm>
            <a:off x="4830763" y="4554538"/>
            <a:ext cx="571500" cy="57150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Q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8" name="円/楕円 57">
            <a:extLst>
              <a:ext uri="{FF2B5EF4-FFF2-40B4-BE49-F238E27FC236}">
                <a16:creationId xmlns:a16="http://schemas.microsoft.com/office/drawing/2014/main" id="{B6749F24-F205-4951-A151-F7CECCE10551}"/>
              </a:ext>
            </a:extLst>
          </p:cNvPr>
          <p:cNvSpPr/>
          <p:nvPr/>
        </p:nvSpPr>
        <p:spPr>
          <a:xfrm>
            <a:off x="4830763" y="5268913"/>
            <a:ext cx="571500" cy="57150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A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082" name="テキスト ボックス 225">
            <a:extLst>
              <a:ext uri="{FF2B5EF4-FFF2-40B4-BE49-F238E27FC236}">
                <a16:creationId xmlns:a16="http://schemas.microsoft.com/office/drawing/2014/main" id="{B9475696-F4C1-4E7A-AD44-F5B67BE2B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731837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500" b="1">
                <a:latin typeface="Calibri" panose="020F0502020204030204" pitchFamily="34" charset="0"/>
              </a:rPr>
              <a:t>FAQ</a:t>
            </a:r>
            <a:endParaRPr lang="ja-JP" altLang="en-US" sz="2500" b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74</Words>
  <Application>Microsoft Office PowerPoint</Application>
  <PresentationFormat>画面に合わせる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description>よくある質問・Q&amp;A・FAQなどに使えるテンプレートです。商品や、サービスの提案資料にご活用下さい。</dc:description>
  <cp:revision>6</cp:revision>
  <dcterms:created xsi:type="dcterms:W3CDTF">2009-02-20T09:16:29Z</dcterms:created>
  <dcterms:modified xsi:type="dcterms:W3CDTF">2021-08-07T15:10:02Z</dcterms:modified>
</cp:coreProperties>
</file>