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5" r:id="rId2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77838" indent="-2063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57263" indent="-42863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436688" indent="-6508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914525" indent="-85725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0E91477C-A209-49A9-A6D5-2149118F8AA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AC5264A5-EEEF-4334-909E-16534DA05D41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218CF06E-15F6-47F9-8AB3-ADA41F5D6BCA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B9E09492-EF9A-4599-9E8E-C5CC4A91B31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8784DA0F-B9E5-4747-84BD-F72570F7C1F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A9E734CF-1DD6-47B3-A6A1-6F3B2DCAF56C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1B83A082-34C7-474B-9937-D5ECB257564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08E22315-5986-47F4-9FF9-85A5455F13A7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1pPr>
    <a:lvl2pPr marL="47783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2pPr>
    <a:lvl3pPr marL="957263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3pPr>
    <a:lvl4pPr marL="143668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4pPr>
    <a:lvl5pPr marL="1914525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5pPr>
    <a:lvl6pPr marL="2394539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6pPr>
    <a:lvl7pPr marL="2873447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7pPr>
    <a:lvl8pPr marL="3352355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8pPr>
    <a:lvl9pPr marL="3831263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>
            <a:extLst>
              <a:ext uri="{FF2B5EF4-FFF2-40B4-BE49-F238E27FC236}">
                <a16:creationId xmlns:a16="http://schemas.microsoft.com/office/drawing/2014/main" id="{E12D2197-C176-438A-B673-86BC14A7462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>
            <a:extLst>
              <a:ext uri="{FF2B5EF4-FFF2-40B4-BE49-F238E27FC236}">
                <a16:creationId xmlns:a16="http://schemas.microsoft.com/office/drawing/2014/main" id="{51027252-364D-42F6-A29D-2506A84366C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8196" name="スライド番号プレースホルダ 3">
            <a:extLst>
              <a:ext uri="{FF2B5EF4-FFF2-40B4-BE49-F238E27FC236}">
                <a16:creationId xmlns:a16="http://schemas.microsoft.com/office/drawing/2014/main" id="{1CE991F7-5AFC-48DD-ADC1-7A392F12B40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3EF92DD8-7331-4115-916B-2F1157415945}" type="slidenum">
              <a:rPr lang="ja-JP" altLang="en-US"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789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578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367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156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945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734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523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312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02B1C9CE-D4FD-4923-A397-75575B14A3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1D71E2-AFDC-4F0E-A909-BFAC973B35EE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49BBF009-41FA-403D-A0AE-1A610B8749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8D06CAEE-857E-41FC-8318-D908544FB1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938A9F-C826-4EE6-9F69-750F84E15463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91521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A93C3770-4BBE-47F1-8F76-E5798A5BAE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DE8633-9833-4BA1-888E-DA6F9A8531E6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4CD61D62-5AA9-4D13-84AF-F4FC94025D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6471188B-876F-4B09-86C9-B85ED81037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D50230-A4CD-495D-8BC2-E4DE1FEB0330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1786325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88812BBF-66D7-45E1-B696-C61F2CF569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C24D25-7D03-4576-A317-4BC27F27AD01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B4D71FC6-176C-41CE-9D12-0D39D363CB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98A745BC-0EDE-42A8-B48E-6255900721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D9DD144-D878-48ED-B673-9A74669E5144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5774351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107E5290-9AD3-42D0-BD83-9C32A59835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4F36B5-3B5C-44BA-A1B1-26672369F666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3A08FD94-F8C9-40C0-86E6-C94336448E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403B81AA-23D6-415E-A9B2-C54449A682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207957-CAE8-44B1-894A-5D04B1F3EF7B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0254475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2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78908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5781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3672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1563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39453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87344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35235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83126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D0AC7D1A-4343-4DDF-8A9F-93A117F728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834513-5303-4F26-BEE3-1D4BF4FAAC85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AA0AC742-78BB-4890-89BF-8E4763B7EF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D7FE2FF2-2D6B-4139-BBAA-9E8A0B57D8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BC75BF8-8AF3-4F08-9C0F-6157CC54216F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274786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0D11C2F7-C970-4989-96DE-9D9C5C420F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3C7DB7-6BE4-41DA-BF4B-5A8524F9FC50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8F498F75-8936-4B45-9CC0-5BD41FFE1E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EF9BF0E9-D172-42F3-8886-0E56F8A07B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AC2A4A5-2509-4798-A4F1-EDA4261CDDE9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7550209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>
            <a:extLst>
              <a:ext uri="{FF2B5EF4-FFF2-40B4-BE49-F238E27FC236}">
                <a16:creationId xmlns:a16="http://schemas.microsoft.com/office/drawing/2014/main" id="{11DCBD93-C286-4E2D-B1D5-245E5B80B7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6568E8-0DCC-4FE3-ADA5-02A6482B65AC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8" name="フッター プレースホルダ 4">
            <a:extLst>
              <a:ext uri="{FF2B5EF4-FFF2-40B4-BE49-F238E27FC236}">
                <a16:creationId xmlns:a16="http://schemas.microsoft.com/office/drawing/2014/main" id="{A2E3BE0B-ECA6-4192-80E8-A7AF755C7E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5">
            <a:extLst>
              <a:ext uri="{FF2B5EF4-FFF2-40B4-BE49-F238E27FC236}">
                <a16:creationId xmlns:a16="http://schemas.microsoft.com/office/drawing/2014/main" id="{A6628629-1520-4B02-BF5B-A545909391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740ECB-707D-4719-B885-26BF442D8DC3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3226890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>
            <a:extLst>
              <a:ext uri="{FF2B5EF4-FFF2-40B4-BE49-F238E27FC236}">
                <a16:creationId xmlns:a16="http://schemas.microsoft.com/office/drawing/2014/main" id="{31EFE5EB-747E-4164-9715-4D35EBBE83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81DE1E-C5D7-42CF-99BE-12FAF0141455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9F19702D-99FE-40B4-BD63-7295D8CFC2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E843B789-626F-424E-8C7F-C29C3E3D90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028DB6-552F-4FDD-9BB6-FBB0D3AE61C9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0678735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>
            <a:extLst>
              <a:ext uri="{FF2B5EF4-FFF2-40B4-BE49-F238E27FC236}">
                <a16:creationId xmlns:a16="http://schemas.microsoft.com/office/drawing/2014/main" id="{285DEA44-2E3A-4928-A35D-9E89202EC4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5A6634-847F-46A8-BC72-176533B06513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3" name="フッター プレースホルダ 4">
            <a:extLst>
              <a:ext uri="{FF2B5EF4-FFF2-40B4-BE49-F238E27FC236}">
                <a16:creationId xmlns:a16="http://schemas.microsoft.com/office/drawing/2014/main" id="{E2C135B1-C290-44A8-A692-E87D8A7726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5">
            <a:extLst>
              <a:ext uri="{FF2B5EF4-FFF2-40B4-BE49-F238E27FC236}">
                <a16:creationId xmlns:a16="http://schemas.microsoft.com/office/drawing/2014/main" id="{D5AAB6BD-EC37-418F-AEE6-2713C22BBC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55E7E8-DB9C-41FC-8D1A-9B9343532D6A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0951087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0" cy="5853113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D205423A-9463-48C8-9913-2D0E5B412B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8743B4-AD2D-41C5-A8D3-ECCDD35A8CBF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E7CCE289-D1DF-48D2-B518-6655D67AB9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7E68C321-68B0-483B-8896-1BC5709512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08D4A1B-324A-42E3-981B-DFD5D3A0C7DE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1295468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400"/>
            </a:lvl1pPr>
            <a:lvl2pPr marL="478908" indent="0">
              <a:buNone/>
              <a:defRPr sz="2900"/>
            </a:lvl2pPr>
            <a:lvl3pPr marL="957816" indent="0">
              <a:buNone/>
              <a:defRPr sz="2500"/>
            </a:lvl3pPr>
            <a:lvl4pPr marL="1436724" indent="0">
              <a:buNone/>
              <a:defRPr sz="2100"/>
            </a:lvl4pPr>
            <a:lvl5pPr marL="1915631" indent="0">
              <a:buNone/>
              <a:defRPr sz="2100"/>
            </a:lvl5pPr>
            <a:lvl6pPr marL="2394539" indent="0">
              <a:buNone/>
              <a:defRPr sz="2100"/>
            </a:lvl6pPr>
            <a:lvl7pPr marL="2873447" indent="0">
              <a:buNone/>
              <a:defRPr sz="2100"/>
            </a:lvl7pPr>
            <a:lvl8pPr marL="3352355" indent="0">
              <a:buNone/>
              <a:defRPr sz="2100"/>
            </a:lvl8pPr>
            <a:lvl9pPr marL="3831263" indent="0">
              <a:buNone/>
              <a:defRPr sz="21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DA681FED-D3F0-4123-A48C-F97BBF5060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57ED2B-DCC3-4233-AF64-83EEF6DF4180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2641B4D7-B158-490F-A9BC-48B84D6174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DA24E812-AABA-4B1C-BD6E-AF1192853D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594F8D-A7BE-4396-AC27-5203B5522E06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709144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E2864AF9-AAC3-4DFE-B3F7-4CF5E5751D55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D925ED3E-4CDA-4905-BDE7-4A01776F5FD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DC073ADB-8A6F-475C-8330-387FC632759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4EF104E5-C3FF-4A26-BCB9-1333F2E26805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AFA7EA4F-61F1-43A2-AA8B-9E1A945AA19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0A800982-57CF-4B50-B63D-80A2037DA3B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>
            <a:lvl1pPr algn="r">
              <a:defRPr sz="13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455E47B1-042D-4821-B399-8EA43658C8AE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6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78908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57816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436724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915631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58775" indent="-35877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400" kern="1200">
          <a:solidFill>
            <a:schemeClr val="tx1"/>
          </a:solidFill>
          <a:latin typeface="+mn-lt"/>
          <a:ea typeface="+mn-ea"/>
          <a:cs typeface="+mn-cs"/>
        </a:defRPr>
      </a:lvl1pPr>
      <a:lvl2pPr marL="777875" indent="-2984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96975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74813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54238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33993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12901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591809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070717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78908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57816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36724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15631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394539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73447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52355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31263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角丸四角形 24">
            <a:extLst>
              <a:ext uri="{FF2B5EF4-FFF2-40B4-BE49-F238E27FC236}">
                <a16:creationId xmlns:a16="http://schemas.microsoft.com/office/drawing/2014/main" id="{59D3D10C-8D7C-42E3-BC18-4FE2BDF72EA8}"/>
              </a:ext>
            </a:extLst>
          </p:cNvPr>
          <p:cNvSpPr/>
          <p:nvPr/>
        </p:nvSpPr>
        <p:spPr>
          <a:xfrm>
            <a:off x="285750" y="758825"/>
            <a:ext cx="4000500" cy="1571625"/>
          </a:xfrm>
          <a:prstGeom prst="roundRect">
            <a:avLst>
              <a:gd name="adj" fmla="val 9720"/>
            </a:avLst>
          </a:prstGeom>
          <a:solidFill>
            <a:schemeClr val="bg1"/>
          </a:solidFill>
          <a:ln w="31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215" name="正方形/長方形 214">
            <a:extLst>
              <a:ext uri="{FF2B5EF4-FFF2-40B4-BE49-F238E27FC236}">
                <a16:creationId xmlns:a16="http://schemas.microsoft.com/office/drawing/2014/main" id="{8213D8D8-DD1A-4767-90AD-96B467C881C4}"/>
              </a:ext>
            </a:extLst>
          </p:cNvPr>
          <p:cNvSpPr/>
          <p:nvPr/>
        </p:nvSpPr>
        <p:spPr>
          <a:xfrm>
            <a:off x="0" y="6357938"/>
            <a:ext cx="9144000" cy="500062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16" name="正方形/長方形 215">
            <a:extLst>
              <a:ext uri="{FF2B5EF4-FFF2-40B4-BE49-F238E27FC236}">
                <a16:creationId xmlns:a16="http://schemas.microsoft.com/office/drawing/2014/main" id="{221A1D9D-25E0-42A8-B96F-D495F93B1113}"/>
              </a:ext>
            </a:extLst>
          </p:cNvPr>
          <p:cNvSpPr/>
          <p:nvPr/>
        </p:nvSpPr>
        <p:spPr>
          <a:xfrm>
            <a:off x="0" y="469900"/>
            <a:ext cx="9144000" cy="46038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51" name="正方形/長方形 50">
            <a:extLst>
              <a:ext uri="{FF2B5EF4-FFF2-40B4-BE49-F238E27FC236}">
                <a16:creationId xmlns:a16="http://schemas.microsoft.com/office/drawing/2014/main" id="{DE1A93A8-5EED-4528-8CE1-C8A883D64D05}"/>
              </a:ext>
            </a:extLst>
          </p:cNvPr>
          <p:cNvSpPr/>
          <p:nvPr/>
        </p:nvSpPr>
        <p:spPr>
          <a:xfrm>
            <a:off x="1143000" y="857250"/>
            <a:ext cx="3071813" cy="652463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 fontScale="92500"/>
          </a:bodyPr>
          <a:lstStyle/>
          <a:p>
            <a:pPr>
              <a:defRPr/>
            </a:pPr>
            <a:r>
              <a:rPr lang="ja-JP" altLang="en-US" sz="3200" dirty="0">
                <a:solidFill>
                  <a:schemeClr val="tx1"/>
                </a:solidFill>
              </a:rPr>
              <a:t>ここに質問を入力</a:t>
            </a:r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70C0B618-1242-458E-B24B-20D82FD54B55}"/>
              </a:ext>
            </a:extLst>
          </p:cNvPr>
          <p:cNvSpPr/>
          <p:nvPr/>
        </p:nvSpPr>
        <p:spPr>
          <a:xfrm>
            <a:off x="1143000" y="1571625"/>
            <a:ext cx="3071813" cy="652463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 fontScale="92500"/>
          </a:bodyPr>
          <a:lstStyle/>
          <a:p>
            <a:pPr>
              <a:defRPr/>
            </a:pPr>
            <a:r>
              <a:rPr lang="ja-JP" altLang="en-US" sz="3200" dirty="0">
                <a:solidFill>
                  <a:schemeClr val="tx1"/>
                </a:solidFill>
              </a:rPr>
              <a:t>ここに解答を入力</a:t>
            </a:r>
          </a:p>
        </p:txBody>
      </p:sp>
      <p:sp>
        <p:nvSpPr>
          <p:cNvPr id="28" name="角丸四角形 27">
            <a:extLst>
              <a:ext uri="{FF2B5EF4-FFF2-40B4-BE49-F238E27FC236}">
                <a16:creationId xmlns:a16="http://schemas.microsoft.com/office/drawing/2014/main" id="{6EB6DA52-D377-4F1D-9872-73A13C28AE54}"/>
              </a:ext>
            </a:extLst>
          </p:cNvPr>
          <p:cNvSpPr/>
          <p:nvPr/>
        </p:nvSpPr>
        <p:spPr>
          <a:xfrm>
            <a:off x="285750" y="2589213"/>
            <a:ext cx="4000500" cy="1571625"/>
          </a:xfrm>
          <a:prstGeom prst="roundRect">
            <a:avLst>
              <a:gd name="adj" fmla="val 9720"/>
            </a:avLst>
          </a:prstGeom>
          <a:solidFill>
            <a:schemeClr val="bg1"/>
          </a:solidFill>
          <a:ln w="31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29" name="正方形/長方形 28">
            <a:extLst>
              <a:ext uri="{FF2B5EF4-FFF2-40B4-BE49-F238E27FC236}">
                <a16:creationId xmlns:a16="http://schemas.microsoft.com/office/drawing/2014/main" id="{E0DD33C6-AC89-4FDD-AE71-3BA9D70FAE5C}"/>
              </a:ext>
            </a:extLst>
          </p:cNvPr>
          <p:cNvSpPr/>
          <p:nvPr/>
        </p:nvSpPr>
        <p:spPr>
          <a:xfrm>
            <a:off x="1143000" y="2687638"/>
            <a:ext cx="3071813" cy="652462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 fontScale="92500"/>
          </a:bodyPr>
          <a:lstStyle/>
          <a:p>
            <a:pPr>
              <a:defRPr/>
            </a:pPr>
            <a:r>
              <a:rPr lang="ja-JP" altLang="en-US" sz="3200" dirty="0">
                <a:solidFill>
                  <a:schemeClr val="tx1"/>
                </a:solidFill>
              </a:rPr>
              <a:t>ここに質問を入力</a:t>
            </a:r>
          </a:p>
        </p:txBody>
      </p:sp>
      <p:sp>
        <p:nvSpPr>
          <p:cNvPr id="32" name="正方形/長方形 31">
            <a:extLst>
              <a:ext uri="{FF2B5EF4-FFF2-40B4-BE49-F238E27FC236}">
                <a16:creationId xmlns:a16="http://schemas.microsoft.com/office/drawing/2014/main" id="{4D49D0F9-30EA-4FDE-A1E5-EB164F0C8AD3}"/>
              </a:ext>
            </a:extLst>
          </p:cNvPr>
          <p:cNvSpPr/>
          <p:nvPr/>
        </p:nvSpPr>
        <p:spPr>
          <a:xfrm>
            <a:off x="1143000" y="3402013"/>
            <a:ext cx="3071813" cy="652462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 fontScale="92500"/>
          </a:bodyPr>
          <a:lstStyle/>
          <a:p>
            <a:pPr>
              <a:defRPr/>
            </a:pPr>
            <a:r>
              <a:rPr lang="ja-JP" altLang="en-US" sz="3200" dirty="0">
                <a:solidFill>
                  <a:schemeClr val="tx1"/>
                </a:solidFill>
              </a:rPr>
              <a:t>ここに解答を入力</a:t>
            </a:r>
          </a:p>
        </p:txBody>
      </p:sp>
      <p:sp>
        <p:nvSpPr>
          <p:cNvPr id="33" name="角丸四角形 32">
            <a:extLst>
              <a:ext uri="{FF2B5EF4-FFF2-40B4-BE49-F238E27FC236}">
                <a16:creationId xmlns:a16="http://schemas.microsoft.com/office/drawing/2014/main" id="{196F7055-B844-4A86-959A-AB8AAFC98571}"/>
              </a:ext>
            </a:extLst>
          </p:cNvPr>
          <p:cNvSpPr/>
          <p:nvPr/>
        </p:nvSpPr>
        <p:spPr>
          <a:xfrm>
            <a:off x="285750" y="4429125"/>
            <a:ext cx="4000500" cy="1571625"/>
          </a:xfrm>
          <a:prstGeom prst="roundRect">
            <a:avLst>
              <a:gd name="adj" fmla="val 9720"/>
            </a:avLst>
          </a:prstGeom>
          <a:solidFill>
            <a:schemeClr val="bg1"/>
          </a:solidFill>
          <a:ln w="31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34" name="正方形/長方形 33">
            <a:extLst>
              <a:ext uri="{FF2B5EF4-FFF2-40B4-BE49-F238E27FC236}">
                <a16:creationId xmlns:a16="http://schemas.microsoft.com/office/drawing/2014/main" id="{25CEFD6F-8E94-44AC-AA95-DE16A9B23B99}"/>
              </a:ext>
            </a:extLst>
          </p:cNvPr>
          <p:cNvSpPr/>
          <p:nvPr/>
        </p:nvSpPr>
        <p:spPr>
          <a:xfrm>
            <a:off x="1143000" y="4527550"/>
            <a:ext cx="3071813" cy="652463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 fontScale="92500"/>
          </a:bodyPr>
          <a:lstStyle/>
          <a:p>
            <a:pPr>
              <a:defRPr/>
            </a:pPr>
            <a:r>
              <a:rPr lang="ja-JP" altLang="en-US" sz="3200" dirty="0">
                <a:solidFill>
                  <a:schemeClr val="tx1"/>
                </a:solidFill>
              </a:rPr>
              <a:t>ここに質問を入力</a:t>
            </a:r>
          </a:p>
        </p:txBody>
      </p:sp>
      <p:sp>
        <p:nvSpPr>
          <p:cNvPr id="39" name="正方形/長方形 38">
            <a:extLst>
              <a:ext uri="{FF2B5EF4-FFF2-40B4-BE49-F238E27FC236}">
                <a16:creationId xmlns:a16="http://schemas.microsoft.com/office/drawing/2014/main" id="{E338218D-E8E5-45F8-BE3B-B90E7C68C65D}"/>
              </a:ext>
            </a:extLst>
          </p:cNvPr>
          <p:cNvSpPr/>
          <p:nvPr/>
        </p:nvSpPr>
        <p:spPr>
          <a:xfrm>
            <a:off x="1143000" y="5241925"/>
            <a:ext cx="3071813" cy="652463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 fontScale="92500"/>
          </a:bodyPr>
          <a:lstStyle/>
          <a:p>
            <a:pPr>
              <a:defRPr/>
            </a:pPr>
            <a:r>
              <a:rPr lang="ja-JP" altLang="en-US" sz="3200" dirty="0">
                <a:solidFill>
                  <a:schemeClr val="tx1"/>
                </a:solidFill>
              </a:rPr>
              <a:t>ここに解答を入力</a:t>
            </a:r>
          </a:p>
        </p:txBody>
      </p:sp>
      <p:sp>
        <p:nvSpPr>
          <p:cNvPr id="20" name="角丸四角形 19">
            <a:extLst>
              <a:ext uri="{FF2B5EF4-FFF2-40B4-BE49-F238E27FC236}">
                <a16:creationId xmlns:a16="http://schemas.microsoft.com/office/drawing/2014/main" id="{422DF730-5FB0-408A-843B-B13B91D306FD}"/>
              </a:ext>
            </a:extLst>
          </p:cNvPr>
          <p:cNvSpPr/>
          <p:nvPr/>
        </p:nvSpPr>
        <p:spPr>
          <a:xfrm>
            <a:off x="4643438" y="771525"/>
            <a:ext cx="4000500" cy="1571625"/>
          </a:xfrm>
          <a:prstGeom prst="roundRect">
            <a:avLst>
              <a:gd name="adj" fmla="val 9720"/>
            </a:avLst>
          </a:prstGeom>
          <a:solidFill>
            <a:schemeClr val="bg1"/>
          </a:solidFill>
          <a:ln w="31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8C37FA81-DDEF-478F-9C9C-9C8192CC8DE9}"/>
              </a:ext>
            </a:extLst>
          </p:cNvPr>
          <p:cNvSpPr/>
          <p:nvPr/>
        </p:nvSpPr>
        <p:spPr>
          <a:xfrm>
            <a:off x="5500688" y="871538"/>
            <a:ext cx="3071812" cy="652462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 fontScale="92500"/>
          </a:bodyPr>
          <a:lstStyle/>
          <a:p>
            <a:pPr>
              <a:defRPr/>
            </a:pPr>
            <a:r>
              <a:rPr lang="ja-JP" altLang="en-US" sz="3200" dirty="0">
                <a:solidFill>
                  <a:schemeClr val="tx1"/>
                </a:solidFill>
              </a:rPr>
              <a:t>ここに質問を入力</a:t>
            </a:r>
          </a:p>
        </p:txBody>
      </p:sp>
      <p:sp>
        <p:nvSpPr>
          <p:cNvPr id="24" name="正方形/長方形 23">
            <a:extLst>
              <a:ext uri="{FF2B5EF4-FFF2-40B4-BE49-F238E27FC236}">
                <a16:creationId xmlns:a16="http://schemas.microsoft.com/office/drawing/2014/main" id="{F7DAF54B-9102-4BD7-85A3-F548A0EB2274}"/>
              </a:ext>
            </a:extLst>
          </p:cNvPr>
          <p:cNvSpPr/>
          <p:nvPr/>
        </p:nvSpPr>
        <p:spPr>
          <a:xfrm>
            <a:off x="5500688" y="1585913"/>
            <a:ext cx="3071812" cy="652462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 fontScale="92500"/>
          </a:bodyPr>
          <a:lstStyle/>
          <a:p>
            <a:pPr>
              <a:defRPr/>
            </a:pPr>
            <a:r>
              <a:rPr lang="ja-JP" altLang="en-US" sz="3200" dirty="0">
                <a:solidFill>
                  <a:schemeClr val="tx1"/>
                </a:solidFill>
              </a:rPr>
              <a:t>ここに解答を入力</a:t>
            </a:r>
          </a:p>
        </p:txBody>
      </p:sp>
      <p:sp>
        <p:nvSpPr>
          <p:cNvPr id="26" name="角丸四角形 25">
            <a:extLst>
              <a:ext uri="{FF2B5EF4-FFF2-40B4-BE49-F238E27FC236}">
                <a16:creationId xmlns:a16="http://schemas.microsoft.com/office/drawing/2014/main" id="{96060DBC-3FC8-4DC2-8E61-B9247C300882}"/>
              </a:ext>
            </a:extLst>
          </p:cNvPr>
          <p:cNvSpPr/>
          <p:nvPr/>
        </p:nvSpPr>
        <p:spPr>
          <a:xfrm>
            <a:off x="4643438" y="2601913"/>
            <a:ext cx="4000500" cy="1571625"/>
          </a:xfrm>
          <a:prstGeom prst="roundRect">
            <a:avLst>
              <a:gd name="adj" fmla="val 9720"/>
            </a:avLst>
          </a:prstGeom>
          <a:solidFill>
            <a:schemeClr val="bg1"/>
          </a:solidFill>
          <a:ln w="31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27" name="正方形/長方形 26">
            <a:extLst>
              <a:ext uri="{FF2B5EF4-FFF2-40B4-BE49-F238E27FC236}">
                <a16:creationId xmlns:a16="http://schemas.microsoft.com/office/drawing/2014/main" id="{4AE90063-1EAF-4D4F-958E-5FB474B49074}"/>
              </a:ext>
            </a:extLst>
          </p:cNvPr>
          <p:cNvSpPr/>
          <p:nvPr/>
        </p:nvSpPr>
        <p:spPr>
          <a:xfrm>
            <a:off x="5500688" y="2700338"/>
            <a:ext cx="3071812" cy="652462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 fontScale="92500"/>
          </a:bodyPr>
          <a:lstStyle/>
          <a:p>
            <a:pPr>
              <a:defRPr/>
            </a:pPr>
            <a:r>
              <a:rPr lang="ja-JP" altLang="en-US" sz="3200" dirty="0">
                <a:solidFill>
                  <a:schemeClr val="tx1"/>
                </a:solidFill>
              </a:rPr>
              <a:t>ここに質問を入力</a:t>
            </a:r>
          </a:p>
        </p:txBody>
      </p:sp>
      <p:sp>
        <p:nvSpPr>
          <p:cNvPr id="40" name="正方形/長方形 39">
            <a:extLst>
              <a:ext uri="{FF2B5EF4-FFF2-40B4-BE49-F238E27FC236}">
                <a16:creationId xmlns:a16="http://schemas.microsoft.com/office/drawing/2014/main" id="{3DF4460E-A920-4401-99B2-AB6140287C15}"/>
              </a:ext>
            </a:extLst>
          </p:cNvPr>
          <p:cNvSpPr/>
          <p:nvPr/>
        </p:nvSpPr>
        <p:spPr>
          <a:xfrm>
            <a:off x="5500688" y="3414713"/>
            <a:ext cx="3071812" cy="652462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 fontScale="92500"/>
          </a:bodyPr>
          <a:lstStyle/>
          <a:p>
            <a:pPr>
              <a:defRPr/>
            </a:pPr>
            <a:r>
              <a:rPr lang="ja-JP" altLang="en-US" sz="3200" dirty="0">
                <a:solidFill>
                  <a:schemeClr val="tx1"/>
                </a:solidFill>
              </a:rPr>
              <a:t>ここに解答を入力</a:t>
            </a:r>
          </a:p>
        </p:txBody>
      </p:sp>
      <p:sp>
        <p:nvSpPr>
          <p:cNvPr id="41" name="角丸四角形 40">
            <a:extLst>
              <a:ext uri="{FF2B5EF4-FFF2-40B4-BE49-F238E27FC236}">
                <a16:creationId xmlns:a16="http://schemas.microsoft.com/office/drawing/2014/main" id="{60177E5D-2F5C-4B98-9231-2BA1F2F6982D}"/>
              </a:ext>
            </a:extLst>
          </p:cNvPr>
          <p:cNvSpPr/>
          <p:nvPr/>
        </p:nvSpPr>
        <p:spPr>
          <a:xfrm>
            <a:off x="4643438" y="4443413"/>
            <a:ext cx="4000500" cy="1571625"/>
          </a:xfrm>
          <a:prstGeom prst="roundRect">
            <a:avLst>
              <a:gd name="adj" fmla="val 9720"/>
            </a:avLst>
          </a:prstGeom>
          <a:solidFill>
            <a:schemeClr val="bg1"/>
          </a:solidFill>
          <a:ln w="31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42" name="正方形/長方形 41">
            <a:extLst>
              <a:ext uri="{FF2B5EF4-FFF2-40B4-BE49-F238E27FC236}">
                <a16:creationId xmlns:a16="http://schemas.microsoft.com/office/drawing/2014/main" id="{B7E3D8F7-7231-4943-BA60-29F1410FC099}"/>
              </a:ext>
            </a:extLst>
          </p:cNvPr>
          <p:cNvSpPr/>
          <p:nvPr/>
        </p:nvSpPr>
        <p:spPr>
          <a:xfrm>
            <a:off x="5500688" y="4541838"/>
            <a:ext cx="3071812" cy="652462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 fontScale="92500"/>
          </a:bodyPr>
          <a:lstStyle/>
          <a:p>
            <a:pPr>
              <a:defRPr/>
            </a:pPr>
            <a:r>
              <a:rPr lang="ja-JP" altLang="en-US" sz="3200" dirty="0">
                <a:solidFill>
                  <a:schemeClr val="tx1"/>
                </a:solidFill>
              </a:rPr>
              <a:t>ここに質問を入力</a:t>
            </a:r>
          </a:p>
        </p:txBody>
      </p:sp>
      <p:sp>
        <p:nvSpPr>
          <p:cNvPr id="45" name="正方形/長方形 44">
            <a:extLst>
              <a:ext uri="{FF2B5EF4-FFF2-40B4-BE49-F238E27FC236}">
                <a16:creationId xmlns:a16="http://schemas.microsoft.com/office/drawing/2014/main" id="{1DC10ED9-7792-407C-8699-EA17CA60DD9F}"/>
              </a:ext>
            </a:extLst>
          </p:cNvPr>
          <p:cNvSpPr/>
          <p:nvPr/>
        </p:nvSpPr>
        <p:spPr>
          <a:xfrm>
            <a:off x="5500688" y="5256213"/>
            <a:ext cx="3071812" cy="652462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 fontScale="92500"/>
          </a:bodyPr>
          <a:lstStyle/>
          <a:p>
            <a:pPr>
              <a:defRPr/>
            </a:pPr>
            <a:r>
              <a:rPr lang="ja-JP" altLang="en-US" sz="3200" dirty="0">
                <a:solidFill>
                  <a:schemeClr val="tx1"/>
                </a:solidFill>
              </a:rPr>
              <a:t>ここに解答を入力</a:t>
            </a:r>
          </a:p>
        </p:txBody>
      </p:sp>
      <p:sp>
        <p:nvSpPr>
          <p:cNvPr id="46" name="円/楕円 45">
            <a:extLst>
              <a:ext uri="{FF2B5EF4-FFF2-40B4-BE49-F238E27FC236}">
                <a16:creationId xmlns:a16="http://schemas.microsoft.com/office/drawing/2014/main" id="{827424C7-C117-4A4D-968A-AE24583898F9}"/>
              </a:ext>
            </a:extLst>
          </p:cNvPr>
          <p:cNvSpPr/>
          <p:nvPr/>
        </p:nvSpPr>
        <p:spPr>
          <a:xfrm>
            <a:off x="485775" y="887413"/>
            <a:ext cx="571500" cy="571500"/>
          </a:xfrm>
          <a:prstGeom prst="ellipse">
            <a:avLst/>
          </a:prstGeom>
          <a:gradFill flip="none" rotWithShape="1">
            <a:gsLst>
              <a:gs pos="0">
                <a:srgbClr val="00B050">
                  <a:shade val="30000"/>
                  <a:satMod val="115000"/>
                </a:srgbClr>
              </a:gs>
              <a:gs pos="50000">
                <a:srgbClr val="00B050">
                  <a:shade val="67500"/>
                  <a:satMod val="115000"/>
                </a:srgbClr>
              </a:gs>
              <a:gs pos="100000">
                <a:srgbClr val="00B050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b="1" dirty="0">
                <a:solidFill>
                  <a:schemeClr val="bg1"/>
                </a:solidFill>
              </a:rPr>
              <a:t>Q</a:t>
            </a:r>
            <a:endParaRPr lang="ja-JP" altLang="en-US" b="1" dirty="0">
              <a:solidFill>
                <a:schemeClr val="bg1"/>
              </a:solidFill>
            </a:endParaRPr>
          </a:p>
        </p:txBody>
      </p:sp>
      <p:sp>
        <p:nvSpPr>
          <p:cNvPr id="47" name="円/楕円 46">
            <a:extLst>
              <a:ext uri="{FF2B5EF4-FFF2-40B4-BE49-F238E27FC236}">
                <a16:creationId xmlns:a16="http://schemas.microsoft.com/office/drawing/2014/main" id="{71A42CA5-F324-400A-B5C3-2B5BBF974D96}"/>
              </a:ext>
            </a:extLst>
          </p:cNvPr>
          <p:cNvSpPr/>
          <p:nvPr/>
        </p:nvSpPr>
        <p:spPr>
          <a:xfrm>
            <a:off x="485775" y="1601788"/>
            <a:ext cx="571500" cy="571500"/>
          </a:xfrm>
          <a:prstGeom prst="ellipse">
            <a:avLst/>
          </a:prstGeom>
          <a:gradFill flip="none" rotWithShape="1">
            <a:gsLst>
              <a:gs pos="0">
                <a:srgbClr val="00B050">
                  <a:shade val="30000"/>
                  <a:satMod val="115000"/>
                </a:srgbClr>
              </a:gs>
              <a:gs pos="50000">
                <a:srgbClr val="00B050">
                  <a:shade val="67500"/>
                  <a:satMod val="115000"/>
                </a:srgbClr>
              </a:gs>
              <a:gs pos="100000">
                <a:srgbClr val="00B050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b="1" dirty="0">
                <a:solidFill>
                  <a:schemeClr val="bg1"/>
                </a:solidFill>
              </a:rPr>
              <a:t>A</a:t>
            </a:r>
            <a:endParaRPr lang="ja-JP" altLang="en-US" b="1" dirty="0">
              <a:solidFill>
                <a:schemeClr val="bg1"/>
              </a:solidFill>
            </a:endParaRPr>
          </a:p>
        </p:txBody>
      </p:sp>
      <p:sp>
        <p:nvSpPr>
          <p:cNvPr id="48" name="円/楕円 47">
            <a:extLst>
              <a:ext uri="{FF2B5EF4-FFF2-40B4-BE49-F238E27FC236}">
                <a16:creationId xmlns:a16="http://schemas.microsoft.com/office/drawing/2014/main" id="{17929EE8-485B-4B71-A599-A2A3BAFFAD49}"/>
              </a:ext>
            </a:extLst>
          </p:cNvPr>
          <p:cNvSpPr/>
          <p:nvPr/>
        </p:nvSpPr>
        <p:spPr>
          <a:xfrm>
            <a:off x="485775" y="2700338"/>
            <a:ext cx="571500" cy="571500"/>
          </a:xfrm>
          <a:prstGeom prst="ellipse">
            <a:avLst/>
          </a:prstGeom>
          <a:gradFill flip="none" rotWithShape="1">
            <a:gsLst>
              <a:gs pos="0">
                <a:srgbClr val="00B050">
                  <a:shade val="30000"/>
                  <a:satMod val="115000"/>
                </a:srgbClr>
              </a:gs>
              <a:gs pos="50000">
                <a:srgbClr val="00B050">
                  <a:shade val="67500"/>
                  <a:satMod val="115000"/>
                </a:srgbClr>
              </a:gs>
              <a:gs pos="100000">
                <a:srgbClr val="00B050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b="1" dirty="0">
                <a:solidFill>
                  <a:schemeClr val="bg1"/>
                </a:solidFill>
              </a:rPr>
              <a:t>Q</a:t>
            </a:r>
            <a:endParaRPr lang="ja-JP" altLang="en-US" b="1" dirty="0">
              <a:solidFill>
                <a:schemeClr val="bg1"/>
              </a:solidFill>
            </a:endParaRPr>
          </a:p>
        </p:txBody>
      </p:sp>
      <p:sp>
        <p:nvSpPr>
          <p:cNvPr id="49" name="円/楕円 48">
            <a:extLst>
              <a:ext uri="{FF2B5EF4-FFF2-40B4-BE49-F238E27FC236}">
                <a16:creationId xmlns:a16="http://schemas.microsoft.com/office/drawing/2014/main" id="{D5CFE6DF-7100-4275-8C57-043093B168E9}"/>
              </a:ext>
            </a:extLst>
          </p:cNvPr>
          <p:cNvSpPr/>
          <p:nvPr/>
        </p:nvSpPr>
        <p:spPr>
          <a:xfrm>
            <a:off x="485775" y="3414713"/>
            <a:ext cx="571500" cy="571500"/>
          </a:xfrm>
          <a:prstGeom prst="ellipse">
            <a:avLst/>
          </a:prstGeom>
          <a:gradFill flip="none" rotWithShape="1">
            <a:gsLst>
              <a:gs pos="0">
                <a:srgbClr val="00B050">
                  <a:shade val="30000"/>
                  <a:satMod val="115000"/>
                </a:srgbClr>
              </a:gs>
              <a:gs pos="50000">
                <a:srgbClr val="00B050">
                  <a:shade val="67500"/>
                  <a:satMod val="115000"/>
                </a:srgbClr>
              </a:gs>
              <a:gs pos="100000">
                <a:srgbClr val="00B050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b="1" dirty="0">
                <a:solidFill>
                  <a:schemeClr val="bg1"/>
                </a:solidFill>
              </a:rPr>
              <a:t>A</a:t>
            </a:r>
            <a:endParaRPr lang="ja-JP" altLang="en-US" b="1" dirty="0">
              <a:solidFill>
                <a:schemeClr val="bg1"/>
              </a:solidFill>
            </a:endParaRPr>
          </a:p>
        </p:txBody>
      </p:sp>
      <p:sp>
        <p:nvSpPr>
          <p:cNvPr id="50" name="円/楕円 49">
            <a:extLst>
              <a:ext uri="{FF2B5EF4-FFF2-40B4-BE49-F238E27FC236}">
                <a16:creationId xmlns:a16="http://schemas.microsoft.com/office/drawing/2014/main" id="{E80F1599-FAF3-4BCD-B3C5-7AC5DF1A0A1D}"/>
              </a:ext>
            </a:extLst>
          </p:cNvPr>
          <p:cNvSpPr/>
          <p:nvPr/>
        </p:nvSpPr>
        <p:spPr>
          <a:xfrm>
            <a:off x="485775" y="4557713"/>
            <a:ext cx="571500" cy="571500"/>
          </a:xfrm>
          <a:prstGeom prst="ellipse">
            <a:avLst/>
          </a:prstGeom>
          <a:gradFill flip="none" rotWithShape="1">
            <a:gsLst>
              <a:gs pos="0">
                <a:srgbClr val="00B050">
                  <a:shade val="30000"/>
                  <a:satMod val="115000"/>
                </a:srgbClr>
              </a:gs>
              <a:gs pos="50000">
                <a:srgbClr val="00B050">
                  <a:shade val="67500"/>
                  <a:satMod val="115000"/>
                </a:srgbClr>
              </a:gs>
              <a:gs pos="100000">
                <a:srgbClr val="00B050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b="1" dirty="0">
                <a:solidFill>
                  <a:schemeClr val="bg1"/>
                </a:solidFill>
              </a:rPr>
              <a:t>Q</a:t>
            </a:r>
            <a:endParaRPr lang="ja-JP" altLang="en-US" b="1" dirty="0">
              <a:solidFill>
                <a:schemeClr val="bg1"/>
              </a:solidFill>
            </a:endParaRPr>
          </a:p>
        </p:txBody>
      </p:sp>
      <p:sp>
        <p:nvSpPr>
          <p:cNvPr id="52" name="円/楕円 51">
            <a:extLst>
              <a:ext uri="{FF2B5EF4-FFF2-40B4-BE49-F238E27FC236}">
                <a16:creationId xmlns:a16="http://schemas.microsoft.com/office/drawing/2014/main" id="{4A9B2050-9AEF-4C1B-AED9-5DA0A1D9BA12}"/>
              </a:ext>
            </a:extLst>
          </p:cNvPr>
          <p:cNvSpPr/>
          <p:nvPr/>
        </p:nvSpPr>
        <p:spPr>
          <a:xfrm>
            <a:off x="485775" y="5272088"/>
            <a:ext cx="571500" cy="571500"/>
          </a:xfrm>
          <a:prstGeom prst="ellipse">
            <a:avLst/>
          </a:prstGeom>
          <a:gradFill flip="none" rotWithShape="1">
            <a:gsLst>
              <a:gs pos="0">
                <a:srgbClr val="00B050">
                  <a:shade val="30000"/>
                  <a:satMod val="115000"/>
                </a:srgbClr>
              </a:gs>
              <a:gs pos="50000">
                <a:srgbClr val="00B050">
                  <a:shade val="67500"/>
                  <a:satMod val="115000"/>
                </a:srgbClr>
              </a:gs>
              <a:gs pos="100000">
                <a:srgbClr val="00B050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b="1" dirty="0">
                <a:solidFill>
                  <a:schemeClr val="bg1"/>
                </a:solidFill>
              </a:rPr>
              <a:t>A</a:t>
            </a:r>
            <a:endParaRPr lang="ja-JP" altLang="en-US" b="1" dirty="0">
              <a:solidFill>
                <a:schemeClr val="bg1"/>
              </a:solidFill>
            </a:endParaRPr>
          </a:p>
        </p:txBody>
      </p:sp>
      <p:sp>
        <p:nvSpPr>
          <p:cNvPr id="53" name="円/楕円 52">
            <a:extLst>
              <a:ext uri="{FF2B5EF4-FFF2-40B4-BE49-F238E27FC236}">
                <a16:creationId xmlns:a16="http://schemas.microsoft.com/office/drawing/2014/main" id="{BEFC03F8-C6D5-487B-A93B-ADA1ECFF884C}"/>
              </a:ext>
            </a:extLst>
          </p:cNvPr>
          <p:cNvSpPr/>
          <p:nvPr/>
        </p:nvSpPr>
        <p:spPr>
          <a:xfrm>
            <a:off x="4830763" y="884238"/>
            <a:ext cx="571500" cy="571500"/>
          </a:xfrm>
          <a:prstGeom prst="ellipse">
            <a:avLst/>
          </a:prstGeom>
          <a:gradFill flip="none" rotWithShape="1">
            <a:gsLst>
              <a:gs pos="0">
                <a:srgbClr val="00B050">
                  <a:shade val="30000"/>
                  <a:satMod val="115000"/>
                </a:srgbClr>
              </a:gs>
              <a:gs pos="50000">
                <a:srgbClr val="00B050">
                  <a:shade val="67500"/>
                  <a:satMod val="115000"/>
                </a:srgbClr>
              </a:gs>
              <a:gs pos="100000">
                <a:srgbClr val="00B050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b="1" dirty="0">
                <a:solidFill>
                  <a:schemeClr val="bg1"/>
                </a:solidFill>
              </a:rPr>
              <a:t>Q</a:t>
            </a:r>
            <a:endParaRPr lang="ja-JP" altLang="en-US" b="1" dirty="0">
              <a:solidFill>
                <a:schemeClr val="bg1"/>
              </a:solidFill>
            </a:endParaRPr>
          </a:p>
        </p:txBody>
      </p:sp>
      <p:sp>
        <p:nvSpPr>
          <p:cNvPr id="54" name="円/楕円 53">
            <a:extLst>
              <a:ext uri="{FF2B5EF4-FFF2-40B4-BE49-F238E27FC236}">
                <a16:creationId xmlns:a16="http://schemas.microsoft.com/office/drawing/2014/main" id="{EF289EFB-0383-4A8C-A3F9-D0C0799B266C}"/>
              </a:ext>
            </a:extLst>
          </p:cNvPr>
          <p:cNvSpPr/>
          <p:nvPr/>
        </p:nvSpPr>
        <p:spPr>
          <a:xfrm>
            <a:off x="4830763" y="1598613"/>
            <a:ext cx="571500" cy="571500"/>
          </a:xfrm>
          <a:prstGeom prst="ellipse">
            <a:avLst/>
          </a:prstGeom>
          <a:gradFill flip="none" rotWithShape="1">
            <a:gsLst>
              <a:gs pos="0">
                <a:srgbClr val="00B050">
                  <a:shade val="30000"/>
                  <a:satMod val="115000"/>
                </a:srgbClr>
              </a:gs>
              <a:gs pos="50000">
                <a:srgbClr val="00B050">
                  <a:shade val="67500"/>
                  <a:satMod val="115000"/>
                </a:srgbClr>
              </a:gs>
              <a:gs pos="100000">
                <a:srgbClr val="00B050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b="1" dirty="0">
                <a:solidFill>
                  <a:schemeClr val="bg1"/>
                </a:solidFill>
              </a:rPr>
              <a:t>A</a:t>
            </a:r>
            <a:endParaRPr lang="ja-JP" altLang="en-US" b="1" dirty="0">
              <a:solidFill>
                <a:schemeClr val="bg1"/>
              </a:solidFill>
            </a:endParaRPr>
          </a:p>
        </p:txBody>
      </p:sp>
      <p:sp>
        <p:nvSpPr>
          <p:cNvPr id="55" name="円/楕円 54">
            <a:extLst>
              <a:ext uri="{FF2B5EF4-FFF2-40B4-BE49-F238E27FC236}">
                <a16:creationId xmlns:a16="http://schemas.microsoft.com/office/drawing/2014/main" id="{90305C61-6E3D-4DFE-9ED6-81EC490B7008}"/>
              </a:ext>
            </a:extLst>
          </p:cNvPr>
          <p:cNvSpPr/>
          <p:nvPr/>
        </p:nvSpPr>
        <p:spPr>
          <a:xfrm>
            <a:off x="4830763" y="2697163"/>
            <a:ext cx="571500" cy="571500"/>
          </a:xfrm>
          <a:prstGeom prst="ellipse">
            <a:avLst/>
          </a:prstGeom>
          <a:gradFill flip="none" rotWithShape="1">
            <a:gsLst>
              <a:gs pos="0">
                <a:srgbClr val="00B050">
                  <a:shade val="30000"/>
                  <a:satMod val="115000"/>
                </a:srgbClr>
              </a:gs>
              <a:gs pos="50000">
                <a:srgbClr val="00B050">
                  <a:shade val="67500"/>
                  <a:satMod val="115000"/>
                </a:srgbClr>
              </a:gs>
              <a:gs pos="100000">
                <a:srgbClr val="00B050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b="1" dirty="0">
                <a:solidFill>
                  <a:schemeClr val="bg1"/>
                </a:solidFill>
              </a:rPr>
              <a:t>Q</a:t>
            </a:r>
            <a:endParaRPr lang="ja-JP" altLang="en-US" b="1" dirty="0">
              <a:solidFill>
                <a:schemeClr val="bg1"/>
              </a:solidFill>
            </a:endParaRPr>
          </a:p>
        </p:txBody>
      </p:sp>
      <p:sp>
        <p:nvSpPr>
          <p:cNvPr id="56" name="円/楕円 55">
            <a:extLst>
              <a:ext uri="{FF2B5EF4-FFF2-40B4-BE49-F238E27FC236}">
                <a16:creationId xmlns:a16="http://schemas.microsoft.com/office/drawing/2014/main" id="{CC0F0A91-DECA-41B1-BDB6-C4DC9FFBC37C}"/>
              </a:ext>
            </a:extLst>
          </p:cNvPr>
          <p:cNvSpPr/>
          <p:nvPr/>
        </p:nvSpPr>
        <p:spPr>
          <a:xfrm>
            <a:off x="4830763" y="3411538"/>
            <a:ext cx="571500" cy="571500"/>
          </a:xfrm>
          <a:prstGeom prst="ellipse">
            <a:avLst/>
          </a:prstGeom>
          <a:gradFill flip="none" rotWithShape="1">
            <a:gsLst>
              <a:gs pos="0">
                <a:srgbClr val="00B050">
                  <a:shade val="30000"/>
                  <a:satMod val="115000"/>
                </a:srgbClr>
              </a:gs>
              <a:gs pos="50000">
                <a:srgbClr val="00B050">
                  <a:shade val="67500"/>
                  <a:satMod val="115000"/>
                </a:srgbClr>
              </a:gs>
              <a:gs pos="100000">
                <a:srgbClr val="00B050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b="1" dirty="0">
                <a:solidFill>
                  <a:schemeClr val="bg1"/>
                </a:solidFill>
              </a:rPr>
              <a:t>A</a:t>
            </a:r>
            <a:endParaRPr lang="ja-JP" altLang="en-US" b="1" dirty="0">
              <a:solidFill>
                <a:schemeClr val="bg1"/>
              </a:solidFill>
            </a:endParaRPr>
          </a:p>
        </p:txBody>
      </p:sp>
      <p:sp>
        <p:nvSpPr>
          <p:cNvPr id="57" name="円/楕円 56">
            <a:extLst>
              <a:ext uri="{FF2B5EF4-FFF2-40B4-BE49-F238E27FC236}">
                <a16:creationId xmlns:a16="http://schemas.microsoft.com/office/drawing/2014/main" id="{A12B6B99-C39E-4DDC-A763-C23F53DEDF79}"/>
              </a:ext>
            </a:extLst>
          </p:cNvPr>
          <p:cNvSpPr/>
          <p:nvPr/>
        </p:nvSpPr>
        <p:spPr>
          <a:xfrm>
            <a:off x="4830763" y="4554538"/>
            <a:ext cx="571500" cy="571500"/>
          </a:xfrm>
          <a:prstGeom prst="ellipse">
            <a:avLst/>
          </a:prstGeom>
          <a:gradFill flip="none" rotWithShape="1">
            <a:gsLst>
              <a:gs pos="0">
                <a:srgbClr val="00B050">
                  <a:shade val="30000"/>
                  <a:satMod val="115000"/>
                </a:srgbClr>
              </a:gs>
              <a:gs pos="50000">
                <a:srgbClr val="00B050">
                  <a:shade val="67500"/>
                  <a:satMod val="115000"/>
                </a:srgbClr>
              </a:gs>
              <a:gs pos="100000">
                <a:srgbClr val="00B050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b="1" dirty="0">
                <a:solidFill>
                  <a:schemeClr val="bg1"/>
                </a:solidFill>
              </a:rPr>
              <a:t>Q</a:t>
            </a:r>
            <a:endParaRPr lang="ja-JP" altLang="en-US" b="1" dirty="0">
              <a:solidFill>
                <a:schemeClr val="bg1"/>
              </a:solidFill>
            </a:endParaRPr>
          </a:p>
        </p:txBody>
      </p:sp>
      <p:sp>
        <p:nvSpPr>
          <p:cNvPr id="58" name="円/楕円 57">
            <a:extLst>
              <a:ext uri="{FF2B5EF4-FFF2-40B4-BE49-F238E27FC236}">
                <a16:creationId xmlns:a16="http://schemas.microsoft.com/office/drawing/2014/main" id="{6A9F0767-B6A6-444B-BA17-3B789FFF027C}"/>
              </a:ext>
            </a:extLst>
          </p:cNvPr>
          <p:cNvSpPr/>
          <p:nvPr/>
        </p:nvSpPr>
        <p:spPr>
          <a:xfrm>
            <a:off x="4830763" y="5268913"/>
            <a:ext cx="571500" cy="571500"/>
          </a:xfrm>
          <a:prstGeom prst="ellipse">
            <a:avLst/>
          </a:prstGeom>
          <a:gradFill flip="none" rotWithShape="1">
            <a:gsLst>
              <a:gs pos="0">
                <a:srgbClr val="00B050">
                  <a:shade val="30000"/>
                  <a:satMod val="115000"/>
                </a:srgbClr>
              </a:gs>
              <a:gs pos="50000">
                <a:srgbClr val="00B050">
                  <a:shade val="67500"/>
                  <a:satMod val="115000"/>
                </a:srgbClr>
              </a:gs>
              <a:gs pos="100000">
                <a:srgbClr val="00B050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b="1" dirty="0">
                <a:solidFill>
                  <a:schemeClr val="bg1"/>
                </a:solidFill>
              </a:rPr>
              <a:t>A</a:t>
            </a:r>
            <a:endParaRPr lang="ja-JP" altLang="en-US" b="1" dirty="0">
              <a:solidFill>
                <a:schemeClr val="bg1"/>
              </a:solidFill>
            </a:endParaRPr>
          </a:p>
        </p:txBody>
      </p:sp>
      <p:sp>
        <p:nvSpPr>
          <p:cNvPr id="2082" name="テキスト ボックス 225">
            <a:extLst>
              <a:ext uri="{FF2B5EF4-FFF2-40B4-BE49-F238E27FC236}">
                <a16:creationId xmlns:a16="http://schemas.microsoft.com/office/drawing/2014/main" id="{B2600094-2DD2-4138-BBBF-D8CAF2F12F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188" y="44450"/>
            <a:ext cx="731837" cy="481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5782" tIns="47891" rIns="95782" bIns="47891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sz="2500" b="1">
                <a:latin typeface="Calibri" panose="020F0502020204030204" pitchFamily="34" charset="0"/>
              </a:rPr>
              <a:t>FAQ</a:t>
            </a:r>
            <a:endParaRPr lang="ja-JP" altLang="en-US" sz="2500" b="1">
              <a:latin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131</TotalTime>
  <Words>74</Words>
  <Application>Microsoft Office PowerPoint</Application>
  <PresentationFormat>画面に合わせる (4:3)</PresentationFormat>
  <Paragraphs>26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ＭＳ Ｐゴシック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description>よくある質問・Q&amp;A・FAQなどに使えるテンプレートです。商品や、サービスの提案資料にご活用下さい。</dc:description>
  <cp:revision>7</cp:revision>
  <dcterms:created xsi:type="dcterms:W3CDTF">2009-02-20T09:16:29Z</dcterms:created>
  <dcterms:modified xsi:type="dcterms:W3CDTF">2021-08-07T15:08:05Z</dcterms:modified>
</cp:coreProperties>
</file>