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0E91477C-A209-49A9-A6D5-2149118F8A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5264A5-EEEF-4334-909E-16534DA05D4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18CF06E-15F6-47F9-8AB3-ADA41F5D6BC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B9E09492-EF9A-4599-9E8E-C5CC4A91B3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8784DA0F-B9E5-4747-84BD-F72570F7C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9E734CF-1DD6-47B3-A6A1-6F3B2DCAF5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B83A082-34C7-474B-9937-D5ECB2575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8E22315-5986-47F4-9FF9-85A5455F13A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E12D2197-C176-438A-B673-86BC14A746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1027252-364D-42F6-A29D-2506A84366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1CE991F7-5AFC-48DD-ADC1-7A392F12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EF92DD8-7331-4115-916B-2F115741594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2B1C9CE-D4FD-4923-A397-75575B14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71E2-AFDC-4F0E-A909-BFAC973B35E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9BBF009-41FA-403D-A0AE-1A610B87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D06CAEE-857E-41FC-8318-D908544F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38A9F-C826-4EE6-9F69-750F84E154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52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93C3770-4BBE-47F1-8F76-E5798A5B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E8633-9833-4BA1-888E-DA6F9A8531E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CD61D62-5AA9-4D13-84AF-F4FC9402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71188B-876F-4B09-86C9-B85ED810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50230-A4CD-495D-8BC2-E4DE1FEB03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63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8812BBF-66D7-45E1-B696-C61F2CF5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24D25-7D03-4576-A317-4BC27F27AD0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4D71FC6-176C-41CE-9D12-0D39D363C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8A745BC-0EDE-42A8-B48E-62559007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DD144-D878-48ED-B673-9A74669E51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743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07E5290-9AD3-42D0-BD83-9C32A5983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F36B5-3B5C-44BA-A1B1-26672369F66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A08FD94-F8C9-40C0-86E6-C94336448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3B81AA-23D6-415E-A9B2-C54449A6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07957-CAE8-44B1-894A-5D04B1F3EF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544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0AC7D1A-4343-4DDF-8A9F-93A117F72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34513-5303-4F26-BEE3-1D4BF4FAAC8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A0AC742-78BB-4890-89BF-8E4763B7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7FE2FF2-2D6B-4139-BBAA-9E8A0B57D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75BF8-8AF3-4F08-9C0F-6157CC5421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47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D11C2F7-C970-4989-96DE-9D9C5C42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C7DB7-6BE4-41DA-BF4B-5A8524F9FC5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F498F75-8936-4B45-9CC0-5BD41FFE1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F9BF0E9-D172-42F3-8886-0E56F8A0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2A4A5-2509-4798-A4F1-EDA4261CDD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502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11DCBD93-C286-4E2D-B1D5-245E5B80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568E8-0DCC-4FE3-ADA5-02A6482B65A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A2E3BE0B-ECA6-4192-80E8-A7AF755C7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A6628629-1520-4B02-BF5B-A54590939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40ECB-707D-4719-B885-26BF442D8D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268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31EFE5EB-747E-4164-9715-4D35EBBE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DE1E-C5D7-42CF-99BE-12FAF014145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9F19702D-99FE-40B4-BD63-7295D8CF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E843B789-626F-424E-8C7F-C29C3E3D9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28DB6-552F-4FDD-9BB6-FBB0D3AE61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78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85DEA44-2E3A-4928-A35D-9E89202E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6634-847F-46A8-BC72-176533B0651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2C135B1-C290-44A8-A692-E87D8A772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5AAB6BD-EC37-418F-AEE6-2713C22BB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5E7E8-DB9C-41FC-8D1A-9B9343532D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510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205423A-9463-48C8-9913-2D0E5B41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743B4-AD2D-41C5-A8D3-ECCDD35A8CB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7CCE289-D1DF-48D2-B518-6655D67AB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E68C321-68B0-483B-8896-1BC57095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D4A1B-324A-42E3-981B-DFD5D3A0C7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954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A681FED-D3F0-4123-A48C-F97BBF50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7ED2B-DCC3-4233-AF64-83EEF6DF418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641B4D7-B158-490F-A9BC-48B84D617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A24E812-AABA-4B1C-BD6E-AF119285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94F8D-A7BE-4396-AC27-5203B5522E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91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2864AF9-AAC3-4DFE-B3F7-4CF5E5751D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D925ED3E-4CDA-4905-BDE7-4A01776F5F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C073ADB-8A6F-475C-8330-387FC6327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EF104E5-C3FF-4A26-BCB9-1333F2E2680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FA7EA4F-61F1-43A2-AA8B-9E1A945AA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A800982-57CF-4B50-B63D-80A2037DA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55E47B1-042D-4821-B399-8EA43658C8A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59D3D10C-8D7C-42E3-BC18-4FE2BDF72EA8}"/>
              </a:ext>
            </a:extLst>
          </p:cNvPr>
          <p:cNvSpPr/>
          <p:nvPr/>
        </p:nvSpPr>
        <p:spPr>
          <a:xfrm>
            <a:off x="285750" y="7588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8213D8D8-DD1A-4767-90AD-96B467C881C4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221A1D9D-25E0-42A8-B96F-D495F93B1113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E1A93A8-5EED-4528-8CE1-C8A883D64D05}"/>
              </a:ext>
            </a:extLst>
          </p:cNvPr>
          <p:cNvSpPr/>
          <p:nvPr/>
        </p:nvSpPr>
        <p:spPr>
          <a:xfrm>
            <a:off x="1143000" y="857250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0C0B618-1242-458E-B24B-20D82FD54B55}"/>
              </a:ext>
            </a:extLst>
          </p:cNvPr>
          <p:cNvSpPr/>
          <p:nvPr/>
        </p:nvSpPr>
        <p:spPr>
          <a:xfrm>
            <a:off x="1143000" y="1571625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6EB6DA52-D377-4F1D-9872-73A13C28AE54}"/>
              </a:ext>
            </a:extLst>
          </p:cNvPr>
          <p:cNvSpPr/>
          <p:nvPr/>
        </p:nvSpPr>
        <p:spPr>
          <a:xfrm>
            <a:off x="285750" y="25892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0DD33C6-AC89-4FDD-AE71-3BA9D70FAE5C}"/>
              </a:ext>
            </a:extLst>
          </p:cNvPr>
          <p:cNvSpPr/>
          <p:nvPr/>
        </p:nvSpPr>
        <p:spPr>
          <a:xfrm>
            <a:off x="1143000" y="2687638"/>
            <a:ext cx="3071813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D49D0F9-30EA-4FDE-A1E5-EB164F0C8AD3}"/>
              </a:ext>
            </a:extLst>
          </p:cNvPr>
          <p:cNvSpPr/>
          <p:nvPr/>
        </p:nvSpPr>
        <p:spPr>
          <a:xfrm>
            <a:off x="1143000" y="3402013"/>
            <a:ext cx="3071813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196F7055-B844-4A86-959A-AB8AAFC98571}"/>
              </a:ext>
            </a:extLst>
          </p:cNvPr>
          <p:cNvSpPr/>
          <p:nvPr/>
        </p:nvSpPr>
        <p:spPr>
          <a:xfrm>
            <a:off x="285750" y="44291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5CEFD6F-8E94-44AC-AA95-DE16A9B23B99}"/>
              </a:ext>
            </a:extLst>
          </p:cNvPr>
          <p:cNvSpPr/>
          <p:nvPr/>
        </p:nvSpPr>
        <p:spPr>
          <a:xfrm>
            <a:off x="1143000" y="4527550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338218D-E8E5-45F8-BE3B-B90E7C68C65D}"/>
              </a:ext>
            </a:extLst>
          </p:cNvPr>
          <p:cNvSpPr/>
          <p:nvPr/>
        </p:nvSpPr>
        <p:spPr>
          <a:xfrm>
            <a:off x="1143000" y="5241925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422DF730-5FB0-408A-843B-B13B91D306FD}"/>
              </a:ext>
            </a:extLst>
          </p:cNvPr>
          <p:cNvSpPr/>
          <p:nvPr/>
        </p:nvSpPr>
        <p:spPr>
          <a:xfrm>
            <a:off x="4643438" y="7715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C37FA81-DDEF-478F-9C9C-9C8192CC8DE9}"/>
              </a:ext>
            </a:extLst>
          </p:cNvPr>
          <p:cNvSpPr/>
          <p:nvPr/>
        </p:nvSpPr>
        <p:spPr>
          <a:xfrm>
            <a:off x="5500688" y="8715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7DAF54B-9102-4BD7-85A3-F548A0EB2274}"/>
              </a:ext>
            </a:extLst>
          </p:cNvPr>
          <p:cNvSpPr/>
          <p:nvPr/>
        </p:nvSpPr>
        <p:spPr>
          <a:xfrm>
            <a:off x="5500688" y="15859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96060DBC-3FC8-4DC2-8E61-B9247C300882}"/>
              </a:ext>
            </a:extLst>
          </p:cNvPr>
          <p:cNvSpPr/>
          <p:nvPr/>
        </p:nvSpPr>
        <p:spPr>
          <a:xfrm>
            <a:off x="4643438" y="26019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AE90063-1EAF-4D4F-958E-5FB474B49074}"/>
              </a:ext>
            </a:extLst>
          </p:cNvPr>
          <p:cNvSpPr/>
          <p:nvPr/>
        </p:nvSpPr>
        <p:spPr>
          <a:xfrm>
            <a:off x="5500688" y="27003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DF4460E-A920-4401-99B2-AB6140287C15}"/>
              </a:ext>
            </a:extLst>
          </p:cNvPr>
          <p:cNvSpPr/>
          <p:nvPr/>
        </p:nvSpPr>
        <p:spPr>
          <a:xfrm>
            <a:off x="5500688" y="34147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60177E5D-2F5C-4B98-9231-2BA1F2F6982D}"/>
              </a:ext>
            </a:extLst>
          </p:cNvPr>
          <p:cNvSpPr/>
          <p:nvPr/>
        </p:nvSpPr>
        <p:spPr>
          <a:xfrm>
            <a:off x="4643438" y="44434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7E3D8F7-7231-4943-BA60-29F1410FC099}"/>
              </a:ext>
            </a:extLst>
          </p:cNvPr>
          <p:cNvSpPr/>
          <p:nvPr/>
        </p:nvSpPr>
        <p:spPr>
          <a:xfrm>
            <a:off x="5500688" y="45418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DC10ED9-7792-407C-8699-EA17CA60DD9F}"/>
              </a:ext>
            </a:extLst>
          </p:cNvPr>
          <p:cNvSpPr/>
          <p:nvPr/>
        </p:nvSpPr>
        <p:spPr>
          <a:xfrm>
            <a:off x="5500688" y="52562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6" name="円/楕円 45">
            <a:extLst>
              <a:ext uri="{FF2B5EF4-FFF2-40B4-BE49-F238E27FC236}">
                <a16:creationId xmlns:a16="http://schemas.microsoft.com/office/drawing/2014/main" id="{827424C7-C117-4A4D-968A-AE24583898F9}"/>
              </a:ext>
            </a:extLst>
          </p:cNvPr>
          <p:cNvSpPr/>
          <p:nvPr/>
        </p:nvSpPr>
        <p:spPr>
          <a:xfrm>
            <a:off x="485775" y="8874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7" name="円/楕円 46">
            <a:extLst>
              <a:ext uri="{FF2B5EF4-FFF2-40B4-BE49-F238E27FC236}">
                <a16:creationId xmlns:a16="http://schemas.microsoft.com/office/drawing/2014/main" id="{71A42CA5-F324-400A-B5C3-2B5BBF974D96}"/>
              </a:ext>
            </a:extLst>
          </p:cNvPr>
          <p:cNvSpPr/>
          <p:nvPr/>
        </p:nvSpPr>
        <p:spPr>
          <a:xfrm>
            <a:off x="485775" y="160178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8" name="円/楕円 47">
            <a:extLst>
              <a:ext uri="{FF2B5EF4-FFF2-40B4-BE49-F238E27FC236}">
                <a16:creationId xmlns:a16="http://schemas.microsoft.com/office/drawing/2014/main" id="{17929EE8-485B-4B71-A599-A2A3BAFFAD49}"/>
              </a:ext>
            </a:extLst>
          </p:cNvPr>
          <p:cNvSpPr/>
          <p:nvPr/>
        </p:nvSpPr>
        <p:spPr>
          <a:xfrm>
            <a:off x="485775" y="27003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9" name="円/楕円 48">
            <a:extLst>
              <a:ext uri="{FF2B5EF4-FFF2-40B4-BE49-F238E27FC236}">
                <a16:creationId xmlns:a16="http://schemas.microsoft.com/office/drawing/2014/main" id="{D5CFE6DF-7100-4275-8C57-043093B168E9}"/>
              </a:ext>
            </a:extLst>
          </p:cNvPr>
          <p:cNvSpPr/>
          <p:nvPr/>
        </p:nvSpPr>
        <p:spPr>
          <a:xfrm>
            <a:off x="485775" y="3414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0" name="円/楕円 49">
            <a:extLst>
              <a:ext uri="{FF2B5EF4-FFF2-40B4-BE49-F238E27FC236}">
                <a16:creationId xmlns:a16="http://schemas.microsoft.com/office/drawing/2014/main" id="{E80F1599-FAF3-4BCD-B3C5-7AC5DF1A0A1D}"/>
              </a:ext>
            </a:extLst>
          </p:cNvPr>
          <p:cNvSpPr/>
          <p:nvPr/>
        </p:nvSpPr>
        <p:spPr>
          <a:xfrm>
            <a:off x="485775" y="4557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4A9B2050-9AEF-4C1B-AED9-5DA0A1D9BA12}"/>
              </a:ext>
            </a:extLst>
          </p:cNvPr>
          <p:cNvSpPr/>
          <p:nvPr/>
        </p:nvSpPr>
        <p:spPr>
          <a:xfrm>
            <a:off x="485775" y="527208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3" name="円/楕円 52">
            <a:extLst>
              <a:ext uri="{FF2B5EF4-FFF2-40B4-BE49-F238E27FC236}">
                <a16:creationId xmlns:a16="http://schemas.microsoft.com/office/drawing/2014/main" id="{BEFC03F8-C6D5-487B-A93B-ADA1ECFF884C}"/>
              </a:ext>
            </a:extLst>
          </p:cNvPr>
          <p:cNvSpPr/>
          <p:nvPr/>
        </p:nvSpPr>
        <p:spPr>
          <a:xfrm>
            <a:off x="4830763" y="8842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4" name="円/楕円 53">
            <a:extLst>
              <a:ext uri="{FF2B5EF4-FFF2-40B4-BE49-F238E27FC236}">
                <a16:creationId xmlns:a16="http://schemas.microsoft.com/office/drawing/2014/main" id="{EF289EFB-0383-4A8C-A3F9-D0C0799B266C}"/>
              </a:ext>
            </a:extLst>
          </p:cNvPr>
          <p:cNvSpPr/>
          <p:nvPr/>
        </p:nvSpPr>
        <p:spPr>
          <a:xfrm>
            <a:off x="4830763" y="15986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5" name="円/楕円 54">
            <a:extLst>
              <a:ext uri="{FF2B5EF4-FFF2-40B4-BE49-F238E27FC236}">
                <a16:creationId xmlns:a16="http://schemas.microsoft.com/office/drawing/2014/main" id="{90305C61-6E3D-4DFE-9ED6-81EC490B7008}"/>
              </a:ext>
            </a:extLst>
          </p:cNvPr>
          <p:cNvSpPr/>
          <p:nvPr/>
        </p:nvSpPr>
        <p:spPr>
          <a:xfrm>
            <a:off x="4830763" y="269716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6" name="円/楕円 55">
            <a:extLst>
              <a:ext uri="{FF2B5EF4-FFF2-40B4-BE49-F238E27FC236}">
                <a16:creationId xmlns:a16="http://schemas.microsoft.com/office/drawing/2014/main" id="{CC0F0A91-DECA-41B1-BDB6-C4DC9FFBC37C}"/>
              </a:ext>
            </a:extLst>
          </p:cNvPr>
          <p:cNvSpPr/>
          <p:nvPr/>
        </p:nvSpPr>
        <p:spPr>
          <a:xfrm>
            <a:off x="4830763" y="34115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7" name="円/楕円 56">
            <a:extLst>
              <a:ext uri="{FF2B5EF4-FFF2-40B4-BE49-F238E27FC236}">
                <a16:creationId xmlns:a16="http://schemas.microsoft.com/office/drawing/2014/main" id="{A12B6B99-C39E-4DDC-A763-C23F53DEDF79}"/>
              </a:ext>
            </a:extLst>
          </p:cNvPr>
          <p:cNvSpPr/>
          <p:nvPr/>
        </p:nvSpPr>
        <p:spPr>
          <a:xfrm>
            <a:off x="4830763" y="45545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8" name="円/楕円 57">
            <a:extLst>
              <a:ext uri="{FF2B5EF4-FFF2-40B4-BE49-F238E27FC236}">
                <a16:creationId xmlns:a16="http://schemas.microsoft.com/office/drawing/2014/main" id="{6A9F0767-B6A6-444B-BA17-3B789FFF027C}"/>
              </a:ext>
            </a:extLst>
          </p:cNvPr>
          <p:cNvSpPr/>
          <p:nvPr/>
        </p:nvSpPr>
        <p:spPr>
          <a:xfrm>
            <a:off x="4830763" y="52689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82" name="テキスト ボックス 225">
            <a:extLst>
              <a:ext uri="{FF2B5EF4-FFF2-40B4-BE49-F238E27FC236}">
                <a16:creationId xmlns:a16="http://schemas.microsoft.com/office/drawing/2014/main" id="{B2600094-2DD2-4138-BBBF-D8CAF2F12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7318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FAQ</a:t>
            </a:r>
            <a:endParaRPr lang="ja-JP" altLang="en-US" sz="25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74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よくある質問・Q&amp;A・FAQなどに使えるテンプレートです。商品や、サービスの提案資料にご活用下さい。</dc:description>
  <cp:revision>7</cp:revision>
  <dcterms:created xsi:type="dcterms:W3CDTF">2009-02-20T09:16:29Z</dcterms:created>
  <dcterms:modified xsi:type="dcterms:W3CDTF">2021-08-07T15:08:05Z</dcterms:modified>
</cp:coreProperties>
</file>