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1689B44-3B8A-45EE-ABD3-AEFCE15845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EDA77EC-7D36-4DFE-8994-FCF479812B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A513203-D6ED-4AC7-8035-52F3B6D1248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D84FF22-AC09-46D9-9A7E-46933462AC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307A487-50E7-4E12-AA8B-75244991C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93F82F02-39AB-4BD5-ADBA-B016DA90B5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4E9692A-BD50-4010-9342-7CD0A2E00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C2F2C77-9F44-4622-8F8E-D7DD4E5C433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D113D620-B964-4245-B53A-0ED9CDD7C1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1184D8DB-0C09-4D08-8795-A0408F394D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98467A09-AB2A-4E58-96F2-B8EC6AD9A8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96DE590-14E5-4484-80CC-2D217BC3E96D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9C7B2FD-E45A-4166-AB11-5D84B524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B79C-FEFF-43ED-B3DE-D27AC07CAE9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C221B0-C742-43DB-B24F-65245FE0A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9A128FC-4399-4AD6-A5D0-DD2D807A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39DFA-20E7-46A7-AD20-0BA1FAC623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931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7D4C0FF-7C7D-45D3-A74E-AFA1AD56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DFA19-D956-4026-9F87-24EF2CF5722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4E9A4CB-030C-43E9-8729-F270D786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D97D077-85F6-40E5-93A4-5E3D0C38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459B-95BA-4731-8C07-F7087E2D19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372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61BBDBC-6020-432A-B8DA-3D4178DD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37E6E-B2E0-4550-958F-6CD78D8EAEC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2C07245-402D-41D0-993D-F06689FF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84E958D-64ED-49B4-8417-93E6A4D0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C0FEA-6AFA-4951-AF35-D227A05173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780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EA8E25C-B838-414F-9853-C8A04E3C5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8A095-5ADC-469C-BA9F-5F04C6B328C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058C3D-99A5-4617-A983-5C5DA0B9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1F8CDB3-5AC1-481F-9729-D8D8352F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EF17B-75EC-45C6-8CA2-49BE22B47C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54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2E107E4-0E09-47CA-9492-4138F66A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9077-B9A9-4ACE-960D-5C86315C58D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C1CDEF1-EF15-4D9F-A235-DBF852A8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7185CEC-2D1B-472C-89FE-F4AB7350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D5F98-ABF0-4B8F-8971-E32B86AD36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23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00C32C5-7858-440F-B4EF-FEBFFF11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8FCB-B851-405B-BC97-E44B6FCB379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8D8E7BA-FC28-47E0-B46A-52DAFCFC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A832C38-7F90-493A-9BBB-5AC8B430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DA84-025C-4A2E-8DB4-4F3B3A6FD2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62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B538461-9295-4C74-A591-AE5818BC2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9EF68-97CF-4406-853C-4C48E3B4BFD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19E4ED3-1875-41F0-8A3A-51921B0BE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374F7B3E-447D-4E63-BCBB-9B329959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2E640-EE68-47E1-994F-05AAE76779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173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D2251A3-D89C-4F44-A093-4D335EB3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353E2-F4B2-4364-8659-A0C5C8EB0D1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C88491F-97D4-4918-8591-20EC39F1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287D377-4525-40D6-90E9-0AE62C85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9164D-F455-4F26-9CEF-AE5E55A49A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227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57604B7-5342-44A1-8D48-C389AB29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5AB0-F4D3-4475-80DA-4432C082289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00EC849-8546-4084-8A5B-0483BED7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477B499-64BC-43EC-9F81-15E94871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907C7-AE8F-4F3C-B459-3E89E4F3DA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026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7192095-DEBF-4454-9A6A-CCD022F4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DBAF0-F322-402C-A06D-F61CB1D7F60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8B3AE44-1F8C-44A1-B133-BAE38AD2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ED97FF1-EF0C-4E78-8ADB-2198D1FC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94D44-D428-4761-8271-E8BB58DF5C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854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3D9E3A5-19B7-4484-8CA6-6639B405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718B-DF71-4807-9847-9CF5CCBC892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3348398-20C7-498B-ADCF-0E18946E8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C1A19B6-9238-4749-8CE8-68E2CE1B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25F4C-CB00-454B-A23B-5BAA76DF26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907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34A0CA7E-2DAD-46BF-9D45-7D8F2E2406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E676158-1FED-4AC8-A0B8-BD561A08FD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A759060-A7BC-428E-BBE8-94CD6CBC7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28CAA8-83B8-480B-B62E-5AB9316FF99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532B934-336C-4786-B34A-A766BF90A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2F2442-5278-45C8-8D87-C06B58B15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6E9267E-90BF-4AE4-AF4B-DCDB9A12763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612E40AC-DD9B-4B0C-878C-C794096512FF}"/>
              </a:ext>
            </a:extLst>
          </p:cNvPr>
          <p:cNvSpPr/>
          <p:nvPr/>
        </p:nvSpPr>
        <p:spPr>
          <a:xfrm>
            <a:off x="285750" y="7588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167EEC3C-9FE8-404C-A9BA-28E87DA95361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CB62DA0-4E70-4C41-BA84-9120E3AD54FD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AC3A52F-0B82-415D-9340-10CFBFE75841}"/>
              </a:ext>
            </a:extLst>
          </p:cNvPr>
          <p:cNvSpPr/>
          <p:nvPr/>
        </p:nvSpPr>
        <p:spPr>
          <a:xfrm>
            <a:off x="1143000" y="8572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F028E37-9F74-4F33-AC0E-1B22E736A100}"/>
              </a:ext>
            </a:extLst>
          </p:cNvPr>
          <p:cNvSpPr/>
          <p:nvPr/>
        </p:nvSpPr>
        <p:spPr>
          <a:xfrm>
            <a:off x="1143000" y="15716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6C3F8D4E-7CBB-4D68-B90D-34D5F812A893}"/>
              </a:ext>
            </a:extLst>
          </p:cNvPr>
          <p:cNvSpPr/>
          <p:nvPr/>
        </p:nvSpPr>
        <p:spPr>
          <a:xfrm>
            <a:off x="285750" y="25892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F5606D3-7AAA-4AC7-9090-43D5A2230B85}"/>
              </a:ext>
            </a:extLst>
          </p:cNvPr>
          <p:cNvSpPr/>
          <p:nvPr/>
        </p:nvSpPr>
        <p:spPr>
          <a:xfrm>
            <a:off x="1143000" y="2687638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E4DAD4D-D8B2-4BF4-818D-91EE28A33910}"/>
              </a:ext>
            </a:extLst>
          </p:cNvPr>
          <p:cNvSpPr/>
          <p:nvPr/>
        </p:nvSpPr>
        <p:spPr>
          <a:xfrm>
            <a:off x="1143000" y="3402013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D5892E7C-A54E-4C87-A7D8-C8A698986A2E}"/>
              </a:ext>
            </a:extLst>
          </p:cNvPr>
          <p:cNvSpPr/>
          <p:nvPr/>
        </p:nvSpPr>
        <p:spPr>
          <a:xfrm>
            <a:off x="285750" y="44291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4F3347A-9CEC-475F-AA06-23F29354F601}"/>
              </a:ext>
            </a:extLst>
          </p:cNvPr>
          <p:cNvSpPr/>
          <p:nvPr/>
        </p:nvSpPr>
        <p:spPr>
          <a:xfrm>
            <a:off x="1143000" y="45275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BEDD650-40D2-42DA-A178-3F82DB6880D0}"/>
              </a:ext>
            </a:extLst>
          </p:cNvPr>
          <p:cNvSpPr/>
          <p:nvPr/>
        </p:nvSpPr>
        <p:spPr>
          <a:xfrm>
            <a:off x="1143000" y="52419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D6D5B577-7393-4429-A758-302DB19BC316}"/>
              </a:ext>
            </a:extLst>
          </p:cNvPr>
          <p:cNvSpPr/>
          <p:nvPr/>
        </p:nvSpPr>
        <p:spPr>
          <a:xfrm>
            <a:off x="4643438" y="7715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615FFAA-8E2D-4DBB-843D-263D9F3A599F}"/>
              </a:ext>
            </a:extLst>
          </p:cNvPr>
          <p:cNvSpPr/>
          <p:nvPr/>
        </p:nvSpPr>
        <p:spPr>
          <a:xfrm>
            <a:off x="5500688" y="8715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5403C8D-8703-49FB-9D95-E6BA52CC7E86}"/>
              </a:ext>
            </a:extLst>
          </p:cNvPr>
          <p:cNvSpPr/>
          <p:nvPr/>
        </p:nvSpPr>
        <p:spPr>
          <a:xfrm>
            <a:off x="5500688" y="15859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E2252089-728D-4A9A-9C87-0915FF160EE2}"/>
              </a:ext>
            </a:extLst>
          </p:cNvPr>
          <p:cNvSpPr/>
          <p:nvPr/>
        </p:nvSpPr>
        <p:spPr>
          <a:xfrm>
            <a:off x="4643438" y="26019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2CA086E-7912-4AFB-8C02-DC3A35ECDB66}"/>
              </a:ext>
            </a:extLst>
          </p:cNvPr>
          <p:cNvSpPr/>
          <p:nvPr/>
        </p:nvSpPr>
        <p:spPr>
          <a:xfrm>
            <a:off x="5500688" y="27003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18F8D02-D03C-42E7-B480-03A98CCE2146}"/>
              </a:ext>
            </a:extLst>
          </p:cNvPr>
          <p:cNvSpPr/>
          <p:nvPr/>
        </p:nvSpPr>
        <p:spPr>
          <a:xfrm>
            <a:off x="5500688" y="34147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A612CB27-A979-4D6E-A646-BBC4FD91BF12}"/>
              </a:ext>
            </a:extLst>
          </p:cNvPr>
          <p:cNvSpPr/>
          <p:nvPr/>
        </p:nvSpPr>
        <p:spPr>
          <a:xfrm>
            <a:off x="4643438" y="44434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4E0ACBB-6820-4CF9-BBB1-1CF586212D16}"/>
              </a:ext>
            </a:extLst>
          </p:cNvPr>
          <p:cNvSpPr/>
          <p:nvPr/>
        </p:nvSpPr>
        <p:spPr>
          <a:xfrm>
            <a:off x="5500688" y="45418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073715D-F244-47EE-85F8-D1BFA7D2B591}"/>
              </a:ext>
            </a:extLst>
          </p:cNvPr>
          <p:cNvSpPr/>
          <p:nvPr/>
        </p:nvSpPr>
        <p:spPr>
          <a:xfrm>
            <a:off x="5500688" y="52562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6" name="円/楕円 45">
            <a:extLst>
              <a:ext uri="{FF2B5EF4-FFF2-40B4-BE49-F238E27FC236}">
                <a16:creationId xmlns:a16="http://schemas.microsoft.com/office/drawing/2014/main" id="{2EEC4087-E7ED-4095-966C-C0A145E46BB6}"/>
              </a:ext>
            </a:extLst>
          </p:cNvPr>
          <p:cNvSpPr/>
          <p:nvPr/>
        </p:nvSpPr>
        <p:spPr>
          <a:xfrm>
            <a:off x="485775" y="8874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7" name="円/楕円 46">
            <a:extLst>
              <a:ext uri="{FF2B5EF4-FFF2-40B4-BE49-F238E27FC236}">
                <a16:creationId xmlns:a16="http://schemas.microsoft.com/office/drawing/2014/main" id="{E96AE1B7-8BC5-4FD9-A24F-58C6F10599D5}"/>
              </a:ext>
            </a:extLst>
          </p:cNvPr>
          <p:cNvSpPr/>
          <p:nvPr/>
        </p:nvSpPr>
        <p:spPr>
          <a:xfrm>
            <a:off x="485775" y="160178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8" name="円/楕円 47">
            <a:extLst>
              <a:ext uri="{FF2B5EF4-FFF2-40B4-BE49-F238E27FC236}">
                <a16:creationId xmlns:a16="http://schemas.microsoft.com/office/drawing/2014/main" id="{FAF7AE69-20BB-423F-ACA1-F64BF6745001}"/>
              </a:ext>
            </a:extLst>
          </p:cNvPr>
          <p:cNvSpPr/>
          <p:nvPr/>
        </p:nvSpPr>
        <p:spPr>
          <a:xfrm>
            <a:off x="485775" y="27003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9" name="円/楕円 48">
            <a:extLst>
              <a:ext uri="{FF2B5EF4-FFF2-40B4-BE49-F238E27FC236}">
                <a16:creationId xmlns:a16="http://schemas.microsoft.com/office/drawing/2014/main" id="{AB43BCFB-CA3F-4FA5-8E2E-DFDB925841FC}"/>
              </a:ext>
            </a:extLst>
          </p:cNvPr>
          <p:cNvSpPr/>
          <p:nvPr/>
        </p:nvSpPr>
        <p:spPr>
          <a:xfrm>
            <a:off x="485775" y="3414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0" name="円/楕円 49">
            <a:extLst>
              <a:ext uri="{FF2B5EF4-FFF2-40B4-BE49-F238E27FC236}">
                <a16:creationId xmlns:a16="http://schemas.microsoft.com/office/drawing/2014/main" id="{F11690A9-2C83-4B1C-B677-2AA090FD531A}"/>
              </a:ext>
            </a:extLst>
          </p:cNvPr>
          <p:cNvSpPr/>
          <p:nvPr/>
        </p:nvSpPr>
        <p:spPr>
          <a:xfrm>
            <a:off x="485775" y="4557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AFD31410-096E-441E-8866-9EEC75F208BA}"/>
              </a:ext>
            </a:extLst>
          </p:cNvPr>
          <p:cNvSpPr/>
          <p:nvPr/>
        </p:nvSpPr>
        <p:spPr>
          <a:xfrm>
            <a:off x="485775" y="527208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3" name="円/楕円 52">
            <a:extLst>
              <a:ext uri="{FF2B5EF4-FFF2-40B4-BE49-F238E27FC236}">
                <a16:creationId xmlns:a16="http://schemas.microsoft.com/office/drawing/2014/main" id="{9ECFE9DF-40E0-4E78-8EF3-7A598E148C88}"/>
              </a:ext>
            </a:extLst>
          </p:cNvPr>
          <p:cNvSpPr/>
          <p:nvPr/>
        </p:nvSpPr>
        <p:spPr>
          <a:xfrm>
            <a:off x="4830763" y="8842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0A3E5B56-15A6-45A7-A514-D876A159958F}"/>
              </a:ext>
            </a:extLst>
          </p:cNvPr>
          <p:cNvSpPr/>
          <p:nvPr/>
        </p:nvSpPr>
        <p:spPr>
          <a:xfrm>
            <a:off x="4830763" y="15986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611C6DCE-BC58-407E-AB6D-D1C9AA61583B}"/>
              </a:ext>
            </a:extLst>
          </p:cNvPr>
          <p:cNvSpPr/>
          <p:nvPr/>
        </p:nvSpPr>
        <p:spPr>
          <a:xfrm>
            <a:off x="4830763" y="269716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6" name="円/楕円 55">
            <a:extLst>
              <a:ext uri="{FF2B5EF4-FFF2-40B4-BE49-F238E27FC236}">
                <a16:creationId xmlns:a16="http://schemas.microsoft.com/office/drawing/2014/main" id="{E0AF3E1C-32CE-40C1-912E-5949D7FBECA2}"/>
              </a:ext>
            </a:extLst>
          </p:cNvPr>
          <p:cNvSpPr/>
          <p:nvPr/>
        </p:nvSpPr>
        <p:spPr>
          <a:xfrm>
            <a:off x="4830763" y="3411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7" name="円/楕円 56">
            <a:extLst>
              <a:ext uri="{FF2B5EF4-FFF2-40B4-BE49-F238E27FC236}">
                <a16:creationId xmlns:a16="http://schemas.microsoft.com/office/drawing/2014/main" id="{863A5F4C-8739-48A3-9187-9A2330A34889}"/>
              </a:ext>
            </a:extLst>
          </p:cNvPr>
          <p:cNvSpPr/>
          <p:nvPr/>
        </p:nvSpPr>
        <p:spPr>
          <a:xfrm>
            <a:off x="4830763" y="4554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8" name="円/楕円 57">
            <a:extLst>
              <a:ext uri="{FF2B5EF4-FFF2-40B4-BE49-F238E27FC236}">
                <a16:creationId xmlns:a16="http://schemas.microsoft.com/office/drawing/2014/main" id="{6EF34F37-9468-4B17-BB32-F71F0D3F7A6B}"/>
              </a:ext>
            </a:extLst>
          </p:cNvPr>
          <p:cNvSpPr/>
          <p:nvPr/>
        </p:nvSpPr>
        <p:spPr>
          <a:xfrm>
            <a:off x="4830763" y="5268913"/>
            <a:ext cx="571500" cy="5715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82" name="テキスト ボックス 225">
            <a:extLst>
              <a:ext uri="{FF2B5EF4-FFF2-40B4-BE49-F238E27FC236}">
                <a16:creationId xmlns:a16="http://schemas.microsoft.com/office/drawing/2014/main" id="{9BC64760-C301-4940-B6C7-F21D966D3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7318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FAQ</a:t>
            </a:r>
            <a:endParaRPr lang="ja-JP" altLang="en-US" sz="25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74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よくある質問・Q&amp;A・FAQなどに使えるテンプレートです。商品や、サービスの提案資料にご活用下さい。</dc:description>
  <cp:revision>6</cp:revision>
  <dcterms:created xsi:type="dcterms:W3CDTF">2009-02-20T09:16:29Z</dcterms:created>
  <dcterms:modified xsi:type="dcterms:W3CDTF">2021-08-07T15:06:50Z</dcterms:modified>
</cp:coreProperties>
</file>