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7419A1E-59DC-46B8-95E6-BF91B861EF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193789A-9665-4C26-9695-388CCFE1826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C7B9F3C-52F8-4446-B1B4-A29D46285C5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4E73D4C-C97B-4D8C-949E-2DA60C8BE2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E955A4E-93B3-4C4F-A6B4-06A3AF304C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BBC1905-789B-4CB7-8329-E5D10A56DD2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C79D402-6386-4805-AEBE-D47A906B1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D96620D-A471-4C9B-8A4A-FE98D87C292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042752C-890B-425D-BA41-BA0AFD77A8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2B2F412-401F-464C-9313-CDF388A0CE1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E1CEA9A7-D6E0-47FF-ACEC-32C56C4A6D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6AB18D6-DB02-4BD4-8361-6E071BD3C8B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19ACD83-1EE0-4CC1-9C7D-08817127A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B199A-9481-47BD-B1AF-CA7DD3AE7AB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AF35B27-C2A5-43DF-9402-5D6D99E52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1206B7A-170F-4D6F-8A5C-F0DE80916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B84E8-7221-4629-B697-A9B0AA77BC7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548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0B4E633-6044-4F8E-A8E7-8813FB8DE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D3E70-25C1-4B1E-BB83-4231F7F4057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6F7663E-4F66-4576-A0CC-8E3151E3E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CC4760-A1A4-456F-A575-652D4BCCE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FD98D-18EA-43F3-ADEC-B91C8B5673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9649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CD5259A-DC19-4B33-9F2F-EBB954676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388EA-D481-49DD-A78E-6056AB79936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4FDB44-8C5C-4E72-B65B-3A093D6F6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245C4C4-2B3F-4BF1-BE01-9A30A274A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7681D-BBC2-4D3B-A25D-3053698FF9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1951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13CB503-440C-4042-AE40-A33E06DDC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C4C7C-5464-431B-A8CF-B0C3DBB5907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CD4605C-ED48-49B8-90EE-91F3EE540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43FE2F4-6076-4EE5-8675-ABADBA84E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7A3B4-2F70-424E-A3D3-C8A91A7141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1673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1B9C026-8C89-40E1-B14B-38BA0AEAB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3E1BF-6E42-4085-B654-BAE021ECC01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B699A6D-4463-4355-9239-574ACE09E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6C1832A-A892-4E8A-816D-6CD0906E7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6D673-6D4F-4901-ACEF-C2417BC2B4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538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29FE8B7-C24A-493E-B586-4E015B65B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AF673-D58F-4EE3-B29A-0098ACF2345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24DD974-5CF1-4616-9B23-60872069E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9C5EC41-9E90-403D-95FE-7321D0408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922CB-30F9-43AF-B575-1190F6A145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6089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49F4349-E5F6-4D4D-AF25-00164DB67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13753-5370-4D8D-86C1-8DDBB66EC00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5F6CE6C2-0D40-4E99-80CC-2538E8D11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AB1E6F0-8F3A-419D-9288-8F19DE784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2BC98-9841-4B7C-8F3F-807575A115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4582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D51E7E6-D37E-4080-A39C-B240972BF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21749-0CD6-42D6-AD76-E8B820ADC35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11C00E5-A2CD-4A29-99D4-D81AA8579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EAB02D5-330B-48F0-97DC-EBA996984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9C70B-14D7-466B-B19F-7CA4A48F05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583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AA6C628-FD47-4C08-A6F9-3B6B9CC3E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8151D-67E4-4230-A9A6-B1E87E64399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3073F6F-74C5-4EA4-B3C1-DB117C2F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9BC63FD-0672-4881-BC33-A9CF148D8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FA6F31-CDBA-4DE1-A28D-5E22340469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0007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EF42592-581C-4D92-AC83-C24D83FC0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73453-C321-4FF4-AE3F-C96B1503F83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2DF70B9-EA2D-4385-B770-4B0AAB3EF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4D57598-3229-44EB-8E93-ECD63FF2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3629E3-794B-42CD-90FE-3561392A7B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582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61CD809-CCD6-435D-AFA0-E24861F2E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8C60A-900E-434D-81CC-1697FD4EBD9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95AADC5-5DD8-45B5-B34C-FEF2148D2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F0B38D4-B746-40A6-83C1-27F03047A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8007F-4C2F-4481-AA89-BF3BCEB110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580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C03A45E-CCD7-4E33-B27A-6525BAF797C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85C4BAC-2502-4099-A1F3-9F5B94EEBF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054BD28-4E79-483B-9CD1-BDD3C57672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B44E23-35B7-4213-9339-476F095585A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219BC90-16A9-41B2-8F4D-9E6CBF20A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F9E928A-7CB5-4E1C-A3E8-9F871EBB32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0F54CE0-1F73-4187-9411-E480ADB54F9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6584DC6C-5FA6-47C4-9E84-3516C32EDE21}"/>
              </a:ext>
            </a:extLst>
          </p:cNvPr>
          <p:cNvSpPr/>
          <p:nvPr/>
        </p:nvSpPr>
        <p:spPr>
          <a:xfrm>
            <a:off x="285750" y="7588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BF69336-CD6C-4722-B169-C04C0C50C78A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9B54C1E-B2DB-4C95-8710-2BF2AB71BB60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A1E25A22-0BED-4287-A93A-7EED69062433}"/>
              </a:ext>
            </a:extLst>
          </p:cNvPr>
          <p:cNvSpPr/>
          <p:nvPr/>
        </p:nvSpPr>
        <p:spPr>
          <a:xfrm>
            <a:off x="1143000" y="857250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D095C23E-EEC1-4E82-8872-793F7180C07D}"/>
              </a:ext>
            </a:extLst>
          </p:cNvPr>
          <p:cNvSpPr/>
          <p:nvPr/>
        </p:nvSpPr>
        <p:spPr>
          <a:xfrm>
            <a:off x="1143000" y="1571625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875BB18C-B702-418A-8DDD-2B41732A7F42}"/>
              </a:ext>
            </a:extLst>
          </p:cNvPr>
          <p:cNvSpPr/>
          <p:nvPr/>
        </p:nvSpPr>
        <p:spPr>
          <a:xfrm>
            <a:off x="285750" y="25892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6B06EDF-CA6B-44DE-B5F9-0DC486BFD8CF}"/>
              </a:ext>
            </a:extLst>
          </p:cNvPr>
          <p:cNvSpPr/>
          <p:nvPr/>
        </p:nvSpPr>
        <p:spPr>
          <a:xfrm>
            <a:off x="1143000" y="2687638"/>
            <a:ext cx="3071813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D5F293A-9BF0-427F-9449-FECC4A1FA565}"/>
              </a:ext>
            </a:extLst>
          </p:cNvPr>
          <p:cNvSpPr/>
          <p:nvPr/>
        </p:nvSpPr>
        <p:spPr>
          <a:xfrm>
            <a:off x="1143000" y="3402013"/>
            <a:ext cx="3071813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52B9E382-B6E2-4E58-B014-71113C73C56E}"/>
              </a:ext>
            </a:extLst>
          </p:cNvPr>
          <p:cNvSpPr/>
          <p:nvPr/>
        </p:nvSpPr>
        <p:spPr>
          <a:xfrm>
            <a:off x="285750" y="44291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DB138AD0-003F-4E01-A71B-9D9C5FBB92AA}"/>
              </a:ext>
            </a:extLst>
          </p:cNvPr>
          <p:cNvSpPr/>
          <p:nvPr/>
        </p:nvSpPr>
        <p:spPr>
          <a:xfrm>
            <a:off x="1143000" y="4527550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79EE889-AA6E-4048-A78E-E28251E316F2}"/>
              </a:ext>
            </a:extLst>
          </p:cNvPr>
          <p:cNvSpPr/>
          <p:nvPr/>
        </p:nvSpPr>
        <p:spPr>
          <a:xfrm>
            <a:off x="1143000" y="5241925"/>
            <a:ext cx="3071813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526C3868-5A39-4D7D-BCD2-231FE2EB3A12}"/>
              </a:ext>
            </a:extLst>
          </p:cNvPr>
          <p:cNvSpPr/>
          <p:nvPr/>
        </p:nvSpPr>
        <p:spPr>
          <a:xfrm>
            <a:off x="4643438" y="771525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FD387C9-BF68-4AE2-AB1A-0CBE65C408B7}"/>
              </a:ext>
            </a:extLst>
          </p:cNvPr>
          <p:cNvSpPr/>
          <p:nvPr/>
        </p:nvSpPr>
        <p:spPr>
          <a:xfrm>
            <a:off x="5500688" y="8715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B622BA3-58BC-4B0F-9D04-1B8ADC546906}"/>
              </a:ext>
            </a:extLst>
          </p:cNvPr>
          <p:cNvSpPr/>
          <p:nvPr/>
        </p:nvSpPr>
        <p:spPr>
          <a:xfrm>
            <a:off x="5500688" y="15859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AA598670-85E1-4D94-8921-F740D69B8287}"/>
              </a:ext>
            </a:extLst>
          </p:cNvPr>
          <p:cNvSpPr/>
          <p:nvPr/>
        </p:nvSpPr>
        <p:spPr>
          <a:xfrm>
            <a:off x="4643438" y="26019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E5D1A46-7BF3-4557-8657-67BFE61EDFA6}"/>
              </a:ext>
            </a:extLst>
          </p:cNvPr>
          <p:cNvSpPr/>
          <p:nvPr/>
        </p:nvSpPr>
        <p:spPr>
          <a:xfrm>
            <a:off x="5500688" y="27003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95D03C12-6297-4765-8B06-29CBFE1D34B3}"/>
              </a:ext>
            </a:extLst>
          </p:cNvPr>
          <p:cNvSpPr/>
          <p:nvPr/>
        </p:nvSpPr>
        <p:spPr>
          <a:xfrm>
            <a:off x="5500688" y="34147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6911B91A-AFD3-4E79-ABD9-DE88E66CFBDE}"/>
              </a:ext>
            </a:extLst>
          </p:cNvPr>
          <p:cNvSpPr/>
          <p:nvPr/>
        </p:nvSpPr>
        <p:spPr>
          <a:xfrm>
            <a:off x="4643438" y="4443413"/>
            <a:ext cx="4000500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1B72853-7087-4048-822D-FE39EE07AD65}"/>
              </a:ext>
            </a:extLst>
          </p:cNvPr>
          <p:cNvSpPr/>
          <p:nvPr/>
        </p:nvSpPr>
        <p:spPr>
          <a:xfrm>
            <a:off x="5500688" y="4541838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20697885-2A9D-4FAB-BD24-A7F6AF075C80}"/>
              </a:ext>
            </a:extLst>
          </p:cNvPr>
          <p:cNvSpPr/>
          <p:nvPr/>
        </p:nvSpPr>
        <p:spPr>
          <a:xfrm>
            <a:off x="5500688" y="5256213"/>
            <a:ext cx="3071812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6" name="円/楕円 45">
            <a:extLst>
              <a:ext uri="{FF2B5EF4-FFF2-40B4-BE49-F238E27FC236}">
                <a16:creationId xmlns:a16="http://schemas.microsoft.com/office/drawing/2014/main" id="{D7EBBBA6-F774-4259-982F-3F2FD353C7B1}"/>
              </a:ext>
            </a:extLst>
          </p:cNvPr>
          <p:cNvSpPr/>
          <p:nvPr/>
        </p:nvSpPr>
        <p:spPr>
          <a:xfrm>
            <a:off x="485775" y="887413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7" name="円/楕円 46">
            <a:extLst>
              <a:ext uri="{FF2B5EF4-FFF2-40B4-BE49-F238E27FC236}">
                <a16:creationId xmlns:a16="http://schemas.microsoft.com/office/drawing/2014/main" id="{F3F5FBF7-F838-4F5C-9C9B-8901BC677289}"/>
              </a:ext>
            </a:extLst>
          </p:cNvPr>
          <p:cNvSpPr/>
          <p:nvPr/>
        </p:nvSpPr>
        <p:spPr>
          <a:xfrm>
            <a:off x="485775" y="1601788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8" name="円/楕円 47">
            <a:extLst>
              <a:ext uri="{FF2B5EF4-FFF2-40B4-BE49-F238E27FC236}">
                <a16:creationId xmlns:a16="http://schemas.microsoft.com/office/drawing/2014/main" id="{4997C92A-03E8-4759-9D0C-2E686D418CF9}"/>
              </a:ext>
            </a:extLst>
          </p:cNvPr>
          <p:cNvSpPr/>
          <p:nvPr/>
        </p:nvSpPr>
        <p:spPr>
          <a:xfrm>
            <a:off x="485775" y="2700338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9" name="円/楕円 48">
            <a:extLst>
              <a:ext uri="{FF2B5EF4-FFF2-40B4-BE49-F238E27FC236}">
                <a16:creationId xmlns:a16="http://schemas.microsoft.com/office/drawing/2014/main" id="{8FAEA256-380C-4185-9689-0BA380FCB398}"/>
              </a:ext>
            </a:extLst>
          </p:cNvPr>
          <p:cNvSpPr/>
          <p:nvPr/>
        </p:nvSpPr>
        <p:spPr>
          <a:xfrm>
            <a:off x="485775" y="3414713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0" name="円/楕円 49">
            <a:extLst>
              <a:ext uri="{FF2B5EF4-FFF2-40B4-BE49-F238E27FC236}">
                <a16:creationId xmlns:a16="http://schemas.microsoft.com/office/drawing/2014/main" id="{238C6CBA-78B7-43BD-AEDB-9BC724E8D6D0}"/>
              </a:ext>
            </a:extLst>
          </p:cNvPr>
          <p:cNvSpPr/>
          <p:nvPr/>
        </p:nvSpPr>
        <p:spPr>
          <a:xfrm>
            <a:off x="485775" y="4557713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2" name="円/楕円 51">
            <a:extLst>
              <a:ext uri="{FF2B5EF4-FFF2-40B4-BE49-F238E27FC236}">
                <a16:creationId xmlns:a16="http://schemas.microsoft.com/office/drawing/2014/main" id="{91F13274-0CF5-4386-BF90-B6933F430F26}"/>
              </a:ext>
            </a:extLst>
          </p:cNvPr>
          <p:cNvSpPr/>
          <p:nvPr/>
        </p:nvSpPr>
        <p:spPr>
          <a:xfrm>
            <a:off x="485775" y="5272088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3" name="円/楕円 52">
            <a:extLst>
              <a:ext uri="{FF2B5EF4-FFF2-40B4-BE49-F238E27FC236}">
                <a16:creationId xmlns:a16="http://schemas.microsoft.com/office/drawing/2014/main" id="{AC68FB60-06F2-48F6-976F-4B650CD39659}"/>
              </a:ext>
            </a:extLst>
          </p:cNvPr>
          <p:cNvSpPr/>
          <p:nvPr/>
        </p:nvSpPr>
        <p:spPr>
          <a:xfrm>
            <a:off x="4830763" y="884238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4" name="円/楕円 53">
            <a:extLst>
              <a:ext uri="{FF2B5EF4-FFF2-40B4-BE49-F238E27FC236}">
                <a16:creationId xmlns:a16="http://schemas.microsoft.com/office/drawing/2014/main" id="{D6CD60FB-2AB9-40BF-AD62-DFEB377085D0}"/>
              </a:ext>
            </a:extLst>
          </p:cNvPr>
          <p:cNvSpPr/>
          <p:nvPr/>
        </p:nvSpPr>
        <p:spPr>
          <a:xfrm>
            <a:off x="4830763" y="1598613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5" name="円/楕円 54">
            <a:extLst>
              <a:ext uri="{FF2B5EF4-FFF2-40B4-BE49-F238E27FC236}">
                <a16:creationId xmlns:a16="http://schemas.microsoft.com/office/drawing/2014/main" id="{9C5FFA86-8BB9-4886-B697-76D75228F859}"/>
              </a:ext>
            </a:extLst>
          </p:cNvPr>
          <p:cNvSpPr/>
          <p:nvPr/>
        </p:nvSpPr>
        <p:spPr>
          <a:xfrm>
            <a:off x="4830763" y="2697163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6" name="円/楕円 55">
            <a:extLst>
              <a:ext uri="{FF2B5EF4-FFF2-40B4-BE49-F238E27FC236}">
                <a16:creationId xmlns:a16="http://schemas.microsoft.com/office/drawing/2014/main" id="{F3C4B16A-E52A-470F-A1BC-00CA4FF66331}"/>
              </a:ext>
            </a:extLst>
          </p:cNvPr>
          <p:cNvSpPr/>
          <p:nvPr/>
        </p:nvSpPr>
        <p:spPr>
          <a:xfrm>
            <a:off x="4830763" y="3411538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7" name="円/楕円 56">
            <a:extLst>
              <a:ext uri="{FF2B5EF4-FFF2-40B4-BE49-F238E27FC236}">
                <a16:creationId xmlns:a16="http://schemas.microsoft.com/office/drawing/2014/main" id="{94EE3DF2-9004-478A-9221-2A243FAB2D9D}"/>
              </a:ext>
            </a:extLst>
          </p:cNvPr>
          <p:cNvSpPr/>
          <p:nvPr/>
        </p:nvSpPr>
        <p:spPr>
          <a:xfrm>
            <a:off x="4830763" y="4554538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8" name="円/楕円 57">
            <a:extLst>
              <a:ext uri="{FF2B5EF4-FFF2-40B4-BE49-F238E27FC236}">
                <a16:creationId xmlns:a16="http://schemas.microsoft.com/office/drawing/2014/main" id="{8452012C-6CE7-4735-8FF0-6AA02BC3ED91}"/>
              </a:ext>
            </a:extLst>
          </p:cNvPr>
          <p:cNvSpPr/>
          <p:nvPr/>
        </p:nvSpPr>
        <p:spPr>
          <a:xfrm>
            <a:off x="4830763" y="5268913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82" name="テキスト ボックス 225">
            <a:extLst>
              <a:ext uri="{FF2B5EF4-FFF2-40B4-BE49-F238E27FC236}">
                <a16:creationId xmlns:a16="http://schemas.microsoft.com/office/drawing/2014/main" id="{E148C556-EDB5-4A77-A2A3-D586A14E5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73183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FAQ</a:t>
            </a:r>
            <a:endParaRPr lang="ja-JP" altLang="en-US" sz="25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74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2021-08-07T15:06:14Z</dcterms:modified>
</cp:coreProperties>
</file>