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A0FC853-9F75-44CD-B747-2460363205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A4AEF54-0FDB-4328-9BFF-0E32671C96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172D864-FCE7-44D2-88FD-980FE83EC3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726BF58-3728-4A83-AAED-0AEBC5AD19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7F9BF51-819C-4077-8197-2CEA64689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BE58263-2F0F-4B18-99F5-BBE3B7F119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FE2C3F3-C2B3-4A0A-B98C-DBB6A58C27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ADEC3EC-6F7E-4427-A290-7C365E68014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B35AC53-39E0-4130-BC14-18ED51A2D3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4CFD276-8247-4418-9DB7-65632CB87C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19C42D8-D9C5-435D-9827-C0A3AFF278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F875E84-6617-4547-94DA-9BAD5E86CE4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8338E4-F91B-49E0-AB5D-A724AFB3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13E9-CD94-4D8C-86E8-45922E074F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D39536-E02F-4740-9B47-1DEA70E9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0D716C-1B12-4395-948B-D6A355077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F7786-4CE2-4D78-A07F-CAB4A484AD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337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E5683D-90FE-4483-96E8-86855CCF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3F97-6A18-4847-A46A-69AD2485166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2A1B09-FCF1-42A7-B383-180B5719D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294205-CA26-41D2-9CBC-CC28CE95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F0FC-AFE3-4D5B-9656-F1B86B7685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19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9D3584-572A-4F7F-8164-DE4590B2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B5279-21E1-4859-ABCE-B4A91917735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375B56-955D-45E5-A2A0-7D3B9376A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357E260-CF8E-48DF-B26B-50EC0DB9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A49F1-CFB9-4AFD-9B55-F6D4154E04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76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3D2A15-40C1-4812-B966-BDC261648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7967A-FC09-40B9-9D2B-4EC00F0FA1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A448C3-346A-4CF2-ACD2-350ACFAB6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F2C34B-4B36-4134-963F-E20B3799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8B1E0-2A46-41A4-8287-06FA50FE41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189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46F02F-582E-4AE1-A61F-3AC6AD9F6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DCB20-812B-44CC-B95D-CAAAA2E3827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05846A-B76D-478B-8920-99D28E40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1EFB8E-3711-47B8-AC69-C6365E0F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33A0D-E28D-42FA-869C-AB6C1A2DE5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402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3CA29F0-8868-4EA2-B603-0E978821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0074-4C1E-428E-871E-28796E9FF84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7443039-E6E0-4F7C-A505-7F64006E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8548D5F-9435-4952-A4EF-79ACA5FE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2545B-C339-4071-9513-8E42C10EB1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563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CA3B4DE-5782-4FAC-A694-0AA295C7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5FCDA-7701-41AC-A109-0C45ED096E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C562BEC-C789-4DAC-9277-E4A30D577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204D946-B442-4073-8349-96E8B709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4807C-B629-42C5-B080-33CF39C8D2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313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F139694-A4C4-46A9-A5D0-D7825836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683AF-A86F-481D-B605-4896952199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C32CABC-BEF2-4E69-8EE2-3F74253A3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D2B63E2-3761-4894-986C-E2BB353AC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6E89B-EC66-4B31-BE40-34A50F7717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832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246CCEE-B52C-4A5B-9610-D4674FB5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8F35-D183-4116-83A0-83D37DB6C5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7ACDE3F-8B21-4E9E-96FC-889255BF6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7BA56CC-DC3E-4333-801C-5D79EC6BC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600F6-5809-4296-BA18-28BD2027CA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813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8724F50-617D-4AAF-9FE8-B8C87F03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C6CC4-E1D4-40A4-B835-97C6EC45A61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B8D99AD-28A6-40C2-9CB9-5F572112E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0EE6206-D2FC-4C4F-9BBC-58A3F6B6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7632B-7905-4B42-9F93-25079670AC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241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6941A0E-4B9F-41D4-8CAC-BABFB6DC1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59976-A34A-48E0-92C8-EC3397FFB18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ADB2944-3CAB-4E22-B9C5-5E5FBF4B1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396C91-B802-4E41-AB50-1E4A8FEC3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20BBE-316A-4F6F-B97C-BC56CCBAEF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600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3701270-748B-4783-9C24-1C448AD720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41ADD16-26F4-4C55-9BF9-DC56305B06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9C0BB6-9D89-4FC9-9003-E2C97D026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D32FD83-2617-4464-AC6D-25B92705305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60FE69-C94E-4827-8E7C-FBFBA58D28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AF85F6-1545-4615-8BB5-EEB962AEC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D9BD27E-B45C-452F-8E29-14CD6B5D8CD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32B6F882-9CEE-4C5A-A14C-5E6D2CD9B112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A73D757-9774-4F61-96FD-268D4573F96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1C05436-12B1-4D7C-A5CC-DD4C7C07C19B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203A20E-450C-41D4-897D-6A10C077744B}"/>
              </a:ext>
            </a:extLst>
          </p:cNvPr>
          <p:cNvSpPr/>
          <p:nvPr/>
        </p:nvSpPr>
        <p:spPr>
          <a:xfrm>
            <a:off x="13573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AB4A68-0171-419A-8EC7-15013A83B3A3}"/>
              </a:ext>
            </a:extLst>
          </p:cNvPr>
          <p:cNvSpPr/>
          <p:nvPr/>
        </p:nvSpPr>
        <p:spPr>
          <a:xfrm>
            <a:off x="13573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86A022D2-C922-4E1B-9B83-C3962956FEA1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C011106-43BA-4A10-90F3-02D7CC9E51FC}"/>
              </a:ext>
            </a:extLst>
          </p:cNvPr>
          <p:cNvSpPr/>
          <p:nvPr/>
        </p:nvSpPr>
        <p:spPr>
          <a:xfrm>
            <a:off x="13573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7577F27-B5A9-44B9-B0FB-6FB9783E84CA}"/>
              </a:ext>
            </a:extLst>
          </p:cNvPr>
          <p:cNvSpPr/>
          <p:nvPr/>
        </p:nvSpPr>
        <p:spPr>
          <a:xfrm>
            <a:off x="13573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C9E05DF7-FA8D-4A95-8880-9410A5698A6C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1608279-1003-4290-8013-1B96B6BB354A}"/>
              </a:ext>
            </a:extLst>
          </p:cNvPr>
          <p:cNvSpPr/>
          <p:nvPr/>
        </p:nvSpPr>
        <p:spPr>
          <a:xfrm>
            <a:off x="13573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4E6F096-CD87-4DF3-A712-372ABA2CDF4D}"/>
              </a:ext>
            </a:extLst>
          </p:cNvPr>
          <p:cNvSpPr/>
          <p:nvPr/>
        </p:nvSpPr>
        <p:spPr>
          <a:xfrm>
            <a:off x="13573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3" name="円/楕円 42">
            <a:extLst>
              <a:ext uri="{FF2B5EF4-FFF2-40B4-BE49-F238E27FC236}">
                <a16:creationId xmlns:a16="http://schemas.microsoft.com/office/drawing/2014/main" id="{D309E87D-A36A-4A96-8CEA-1C8DCF166129}"/>
              </a:ext>
            </a:extLst>
          </p:cNvPr>
          <p:cNvSpPr/>
          <p:nvPr/>
        </p:nvSpPr>
        <p:spPr>
          <a:xfrm>
            <a:off x="714375" y="8874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E84FFB1F-EE45-4F2E-9BE5-4F6DBE9C91EF}"/>
              </a:ext>
            </a:extLst>
          </p:cNvPr>
          <p:cNvSpPr/>
          <p:nvPr/>
        </p:nvSpPr>
        <p:spPr>
          <a:xfrm>
            <a:off x="714375" y="160178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6D65D931-2897-4E9F-A257-78621A8C085F}"/>
              </a:ext>
            </a:extLst>
          </p:cNvPr>
          <p:cNvSpPr/>
          <p:nvPr/>
        </p:nvSpPr>
        <p:spPr>
          <a:xfrm>
            <a:off x="714375" y="270033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8E6B29FE-060B-40CC-A97A-7BB300CA8503}"/>
              </a:ext>
            </a:extLst>
          </p:cNvPr>
          <p:cNvSpPr/>
          <p:nvPr/>
        </p:nvSpPr>
        <p:spPr>
          <a:xfrm>
            <a:off x="714375" y="3414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9091D04B-3D41-4B06-93DD-35654CEBBD5C}"/>
              </a:ext>
            </a:extLst>
          </p:cNvPr>
          <p:cNvSpPr/>
          <p:nvPr/>
        </p:nvSpPr>
        <p:spPr>
          <a:xfrm>
            <a:off x="714375" y="4557713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17E4B618-832B-48AF-9183-346F7534D51C}"/>
              </a:ext>
            </a:extLst>
          </p:cNvPr>
          <p:cNvSpPr/>
          <p:nvPr/>
        </p:nvSpPr>
        <p:spPr>
          <a:xfrm>
            <a:off x="714375" y="5272088"/>
            <a:ext cx="571500" cy="571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67" name="テキスト ボックス 225">
            <a:extLst>
              <a:ext uri="{FF2B5EF4-FFF2-40B4-BE49-F238E27FC236}">
                <a16:creationId xmlns:a16="http://schemas.microsoft.com/office/drawing/2014/main" id="{415261AA-6754-452E-8FE3-226465EDB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2021-08-07T15:05:46Z</dcterms:modified>
</cp:coreProperties>
</file>