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A0FC853-9F75-44CD-B747-2460363205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0A4AEF54-0FDB-4328-9BFF-0E32671C966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172D864-FCE7-44D2-88FD-980FE83EC35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3726BF58-3728-4A83-AAED-0AEBC5AD19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07F9BF51-819C-4077-8197-2CEA64689C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4BE58263-2F0F-4B18-99F5-BBE3B7F119B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EFE2C3F3-C2B3-4A0A-B98C-DBB6A58C27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ADEC3EC-6F7E-4427-A290-7C365E68014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BB35AC53-39E0-4130-BC14-18ED51A2D3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24CFD276-8247-4418-9DB7-65632CB87C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219C42D8-D9C5-435D-9827-C0A3AFF278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F875E84-6617-4547-94DA-9BAD5E86CE4A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B8338E4-F91B-49E0-AB5D-A724AFB3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613E9-CD94-4D8C-86E8-45922E074F9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2D39536-E02F-4740-9B47-1DEA70E95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B0D716C-1B12-4395-948B-D6A355077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F7786-4CE2-4D78-A07F-CAB4A484AD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337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6E5683D-90FE-4483-96E8-86855CCFC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F3F97-6A18-4847-A46A-69AD2485166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22A1B09-FCF1-42A7-B383-180B5719D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9294205-CA26-41D2-9CBC-CC28CE959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6F0FC-AFE3-4D5B-9656-F1B86B7685C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192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79D3584-572A-4F7F-8164-DE4590B2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B5279-21E1-4859-ABCE-B4A91917735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3375B56-955D-45E5-A2A0-7D3B9376A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357E260-CF8E-48DF-B26B-50EC0DB91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A49F1-CFB9-4AFD-9B55-F6D4154E04A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764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A3D2A15-40C1-4812-B966-BDC261648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7967A-FC09-40B9-9D2B-4EC00F0FA1D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1A448C3-346A-4CF2-ACD2-350ACFAB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1F2C34B-4B36-4134-963F-E20B3799B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8B1E0-2A46-41A4-8287-06FA50FE41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189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746F02F-582E-4AE1-A61F-3AC6AD9F6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DCB20-812B-44CC-B95D-CAAAA2E3827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905846A-B76D-478B-8920-99D28E404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71EFB8E-3711-47B8-AC69-C6365E0F0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33A0D-E28D-42FA-869C-AB6C1A2DE59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402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93CA29F0-8868-4EA2-B603-0E978821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80074-4C1E-428E-871E-28796E9FF84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87443039-E6E0-4F7C-A505-7F64006EA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8548D5F-9435-4952-A4EF-79ACA5FE5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2545B-C339-4071-9513-8E42C10EB1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563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1CA3B4DE-5782-4FAC-A694-0AA295C7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5FCDA-7701-41AC-A109-0C45ED096EB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C562BEC-C789-4DAC-9277-E4A30D577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204D946-B442-4073-8349-96E8B7095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4807C-B629-42C5-B080-33CF39C8D2D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313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AF139694-A4C4-46A9-A5D0-D7825836B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683AF-A86F-481D-B605-48969521999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1C32CABC-BEF2-4E69-8EE2-3F74253A3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9D2B63E2-3761-4894-986C-E2BB353AC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6E89B-EC66-4B31-BE40-34A50F7717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832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D246CCEE-B52C-4A5B-9610-D4674FB53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28F35-D183-4116-83A0-83D37DB6C5A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17ACDE3F-8B21-4E9E-96FC-889255BF6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47BA56CC-DC3E-4333-801C-5D79EC6BC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600F6-5809-4296-BA18-28BD2027CAC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8131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58724F50-617D-4AAF-9FE8-B8C87F03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C6CC4-E1D4-40A4-B835-97C6EC45A61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B8D99AD-28A6-40C2-9CB9-5F572112E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40EE6206-D2FC-4C4F-9BBC-58A3F6B67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7632B-7905-4B42-9F93-25079670AC6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241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6941A0E-4B9F-41D4-8CAC-BABFB6DC1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59976-A34A-48E0-92C8-EC3397FFB18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ADB2944-3CAB-4E22-B9C5-5E5FBF4B1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D396C91-B802-4E41-AB50-1E4A8FEC3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20BBE-316A-4F6F-B97C-BC56CCBAEFA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600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C3701270-748B-4783-9C24-1C448AD720A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541ADD16-26F4-4C55-9BF9-DC56305B06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19C0BB6-9D89-4FC9-9003-E2C97D0264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D32FD83-2617-4464-AC6D-25B92705305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E60FE69-C94E-4827-8E7C-FBFBA58D28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2AF85F6-1545-4615-8BB5-EEB962AEC5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D9BD27E-B45C-452F-8E29-14CD6B5D8CD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32B6F882-9CEE-4C5A-A14C-5E6D2CD9B112}"/>
              </a:ext>
            </a:extLst>
          </p:cNvPr>
          <p:cNvSpPr/>
          <p:nvPr/>
        </p:nvSpPr>
        <p:spPr>
          <a:xfrm>
            <a:off x="285750" y="758825"/>
            <a:ext cx="8429625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4A73D757-9774-4F61-96FD-268D4573F966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31C05436-12B1-4D7C-A5CC-DD4C7C07C19B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0203A20E-450C-41D4-897D-6A10C077744B}"/>
              </a:ext>
            </a:extLst>
          </p:cNvPr>
          <p:cNvSpPr/>
          <p:nvPr/>
        </p:nvSpPr>
        <p:spPr>
          <a:xfrm>
            <a:off x="1357313" y="857250"/>
            <a:ext cx="6796087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BAB4A68-0171-419A-8EC7-15013A83B3A3}"/>
              </a:ext>
            </a:extLst>
          </p:cNvPr>
          <p:cNvSpPr/>
          <p:nvPr/>
        </p:nvSpPr>
        <p:spPr>
          <a:xfrm>
            <a:off x="1357313" y="1571625"/>
            <a:ext cx="6796087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86A022D2-C922-4E1B-9B83-C3962956FEA1}"/>
              </a:ext>
            </a:extLst>
          </p:cNvPr>
          <p:cNvSpPr/>
          <p:nvPr/>
        </p:nvSpPr>
        <p:spPr>
          <a:xfrm>
            <a:off x="285750" y="2589213"/>
            <a:ext cx="8429625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C011106-43BA-4A10-90F3-02D7CC9E51FC}"/>
              </a:ext>
            </a:extLst>
          </p:cNvPr>
          <p:cNvSpPr/>
          <p:nvPr/>
        </p:nvSpPr>
        <p:spPr>
          <a:xfrm>
            <a:off x="1357313" y="2687638"/>
            <a:ext cx="6796087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7577F27-B5A9-44B9-B0FB-6FB9783E84CA}"/>
              </a:ext>
            </a:extLst>
          </p:cNvPr>
          <p:cNvSpPr/>
          <p:nvPr/>
        </p:nvSpPr>
        <p:spPr>
          <a:xfrm>
            <a:off x="1357313" y="3402013"/>
            <a:ext cx="6796087" cy="65246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C9E05DF7-FA8D-4A95-8880-9410A5698A6C}"/>
              </a:ext>
            </a:extLst>
          </p:cNvPr>
          <p:cNvSpPr/>
          <p:nvPr/>
        </p:nvSpPr>
        <p:spPr>
          <a:xfrm>
            <a:off x="285750" y="4429125"/>
            <a:ext cx="8429625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1608279-1003-4290-8013-1B96B6BB354A}"/>
              </a:ext>
            </a:extLst>
          </p:cNvPr>
          <p:cNvSpPr/>
          <p:nvPr/>
        </p:nvSpPr>
        <p:spPr>
          <a:xfrm>
            <a:off x="1357313" y="4527550"/>
            <a:ext cx="6796087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ここに質問を入力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4E6F096-CD87-4DF3-A712-372ABA2CDF4D}"/>
              </a:ext>
            </a:extLst>
          </p:cNvPr>
          <p:cNvSpPr/>
          <p:nvPr/>
        </p:nvSpPr>
        <p:spPr>
          <a:xfrm>
            <a:off x="1357313" y="5241925"/>
            <a:ext cx="6796087" cy="652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ここに解答を入力</a:t>
            </a:r>
          </a:p>
        </p:txBody>
      </p:sp>
      <p:sp>
        <p:nvSpPr>
          <p:cNvPr id="43" name="円/楕円 42">
            <a:extLst>
              <a:ext uri="{FF2B5EF4-FFF2-40B4-BE49-F238E27FC236}">
                <a16:creationId xmlns:a16="http://schemas.microsoft.com/office/drawing/2014/main" id="{D309E87D-A36A-4A96-8CEA-1C8DCF166129}"/>
              </a:ext>
            </a:extLst>
          </p:cNvPr>
          <p:cNvSpPr/>
          <p:nvPr/>
        </p:nvSpPr>
        <p:spPr>
          <a:xfrm>
            <a:off x="714375" y="887413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E84FFB1F-EE45-4F2E-9BE5-4F6DBE9C91EF}"/>
              </a:ext>
            </a:extLst>
          </p:cNvPr>
          <p:cNvSpPr/>
          <p:nvPr/>
        </p:nvSpPr>
        <p:spPr>
          <a:xfrm>
            <a:off x="714375" y="1601788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4" name="円/楕円 53">
            <a:extLst>
              <a:ext uri="{FF2B5EF4-FFF2-40B4-BE49-F238E27FC236}">
                <a16:creationId xmlns:a16="http://schemas.microsoft.com/office/drawing/2014/main" id="{6D65D931-2897-4E9F-A257-78621A8C085F}"/>
              </a:ext>
            </a:extLst>
          </p:cNvPr>
          <p:cNvSpPr/>
          <p:nvPr/>
        </p:nvSpPr>
        <p:spPr>
          <a:xfrm>
            <a:off x="714375" y="2700338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5" name="円/楕円 54">
            <a:extLst>
              <a:ext uri="{FF2B5EF4-FFF2-40B4-BE49-F238E27FC236}">
                <a16:creationId xmlns:a16="http://schemas.microsoft.com/office/drawing/2014/main" id="{8E6B29FE-060B-40CC-A97A-7BB300CA8503}"/>
              </a:ext>
            </a:extLst>
          </p:cNvPr>
          <p:cNvSpPr/>
          <p:nvPr/>
        </p:nvSpPr>
        <p:spPr>
          <a:xfrm>
            <a:off x="714375" y="3414713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6" name="円/楕円 55">
            <a:extLst>
              <a:ext uri="{FF2B5EF4-FFF2-40B4-BE49-F238E27FC236}">
                <a16:creationId xmlns:a16="http://schemas.microsoft.com/office/drawing/2014/main" id="{9091D04B-3D41-4B06-93DD-35654CEBBD5C}"/>
              </a:ext>
            </a:extLst>
          </p:cNvPr>
          <p:cNvSpPr/>
          <p:nvPr/>
        </p:nvSpPr>
        <p:spPr>
          <a:xfrm>
            <a:off x="714375" y="4557713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Q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7" name="円/楕円 56">
            <a:extLst>
              <a:ext uri="{FF2B5EF4-FFF2-40B4-BE49-F238E27FC236}">
                <a16:creationId xmlns:a16="http://schemas.microsoft.com/office/drawing/2014/main" id="{17E4B618-832B-48AF-9183-346F7534D51C}"/>
              </a:ext>
            </a:extLst>
          </p:cNvPr>
          <p:cNvSpPr/>
          <p:nvPr/>
        </p:nvSpPr>
        <p:spPr>
          <a:xfrm>
            <a:off x="714375" y="5272088"/>
            <a:ext cx="571500" cy="5715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67" name="テキスト ボックス 225">
            <a:extLst>
              <a:ext uri="{FF2B5EF4-FFF2-40B4-BE49-F238E27FC236}">
                <a16:creationId xmlns:a16="http://schemas.microsoft.com/office/drawing/2014/main" id="{415261AA-6754-452E-8FE3-226465EDB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73183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FAQ</a:t>
            </a:r>
            <a:endParaRPr lang="ja-JP" altLang="en-US" sz="25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よくある質問・Q&amp;A・FAQなどに使えるテンプレートです。商品や、サービスの提案資料にご活用下さい。</dc:description>
  <cp:revision>6</cp:revision>
  <dcterms:created xsi:type="dcterms:W3CDTF">2009-02-20T09:16:29Z</dcterms:created>
  <dcterms:modified xsi:type="dcterms:W3CDTF">2021-08-07T15:05:46Z</dcterms:modified>
</cp:coreProperties>
</file>