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71656BD-5554-43D6-B58E-3891560596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7F1F121-D8C7-4A3E-8B4F-85F781EDAB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6A167D-7B36-4844-972D-013B1F7C842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7E4714B-E623-4AE4-A434-3308709923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38AE081-51D2-4C36-9453-53FFF1AB4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CEACA02-CDFE-459F-8477-4187CFF44B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9255FB1-CE07-4543-8007-5930461932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83F31E6-689B-4D86-9BE7-FA5A4C5BE0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2483ABC-30BB-4263-B828-7698E43E74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71C94B2-E109-4549-81C3-FBA38DB28F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74DE2AC-1743-44CB-B21E-375B821F6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F2F206B-53AF-457D-BBA0-BC72861CB0B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AA1967-D446-4296-A499-A8197822F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8D5A1-A15A-456F-B9EC-98D43A7E7F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EAFDED-7AFD-459E-9A1A-4171E039C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ED3C66-9982-4B2C-98D5-AB1CE521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AEC3F-579B-4C94-A221-740056E7AC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234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0DEA62-F412-4CAE-AC9F-0E6D80CF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3F263-6870-489D-BDA2-1A51992C113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AEA970-F2B3-4073-A588-54D2678B5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AFD44F-2B1D-437D-948F-7AB692C8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824CF-7CCA-4BEA-A32B-20882CDC15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979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655B6D7-CDA9-4016-ADD8-1CE38615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34905-9985-4C67-AB07-00DEBF85A1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89068F-518F-4888-9F5E-E58D58258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9709B3-36D7-4AC1-B231-97145F96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7A8A1-B41C-4C47-8323-15569CB404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571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D11EAE7-F08C-4508-BC33-58E4642A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645F3-5042-456D-A6F1-E015D3408A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19AF4B-66C4-405C-B9C9-CB2CE77DA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471E9C-4998-421A-BB50-2E9C9F81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7B975-62CA-4C7B-B8F5-E0AC9770DC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69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FC6A03-D056-4CE1-9330-60102755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C98C9-4512-4AD6-9217-F1A72F64E1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BB2417-8D10-4437-A5C4-8FC55429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60BDBB-87FC-401D-AC52-AE21BF8D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680C7-A3B4-4240-B50A-BA76D38F05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0040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4562113-BDF6-4869-AD27-C040BE28D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A0092-B65E-4FD8-9F5D-437F9B7F68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C590BDB-2D97-4A8A-8B3E-9022BA676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2ACFBEB-CA22-4C52-AD2D-E672DA38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EEE93-1C4F-4C5E-A8AC-84DBA672E5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574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1EF67A0-B5FE-4CF1-806B-209C76BBB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E0EE-79D2-4AA7-BDFB-5C7911E1A46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45485A5-B944-4FB4-931F-850EB6C7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A1693E1-1A3F-4C40-9216-AC5618805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F32-E53B-47DE-8D47-96FCE5C34C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655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DEF8004-AC97-4F4A-8A94-0AA1FD3FA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52C25-010E-47A5-AF48-E54363F5C61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E2B6411-78A7-4F57-8DEE-916F24B1A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D2344F-F2FB-4507-9209-22649365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CBA69-2F8B-4A1E-84D3-7B290EECF1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527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30F4674-9F8C-461B-B559-FA3522AF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9E227-85C8-4C5E-A567-536069C3565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783C0F7-0701-4FC8-9E95-228EE941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6A27F65-8B93-42DA-AF99-97D2446F4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72DB8-A76B-448E-BE39-EE02ADA808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708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2208674-24A5-4334-A954-6AD18A02C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A9901-3A70-4675-B86A-7C8D257BE6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1A5B10-976B-44E7-8041-837D2F8A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51D7042-3A56-4DD6-A2BD-35D93EB66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0256C-178D-4895-9723-1A5311E588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702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F7CA482-FC1C-4C94-90B9-5F2753A7B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D910E-5654-49E6-B1F2-09CFDF4ED0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4F23BEB-5B22-4659-9818-47D0CD077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525C70F-6F18-422A-8697-0F60E2A8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D37A3-2A5A-4029-B5D3-6D8C456302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188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B28360C-E68A-4916-BDB9-9A7EB58579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8AA983A-11DA-4B31-9107-FB6848A81E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3EF3D95-BB83-4075-A67C-C4D13AFFC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EBA0BD-4A75-49BE-A40E-FB4057F873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DF4903-B2E8-4B19-A44E-56CBC6F97B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36F680-27B1-4CA5-A984-4D7288206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7DE38FF-9FE4-4829-A0B6-4CAE5BDCD0A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313E1DFC-7F78-4DAB-B422-A24BCE697E23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562277A-FE4C-4DB4-B234-EB61D7955AE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9C7CD08-8678-4376-ADA0-FB1FF8C69A8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1BB2980B-AF42-4BD7-91B5-85540EBF2241}"/>
              </a:ext>
            </a:extLst>
          </p:cNvPr>
          <p:cNvSpPr/>
          <p:nvPr/>
        </p:nvSpPr>
        <p:spPr>
          <a:xfrm>
            <a:off x="13573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D38F47C-F6E2-44EF-BC68-EF1EE67FF419}"/>
              </a:ext>
            </a:extLst>
          </p:cNvPr>
          <p:cNvSpPr/>
          <p:nvPr/>
        </p:nvSpPr>
        <p:spPr>
          <a:xfrm>
            <a:off x="13573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95274444-55EF-452B-9E40-83F090530CB9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4974C73-F314-422D-83E8-9C0B9DD94BC2}"/>
              </a:ext>
            </a:extLst>
          </p:cNvPr>
          <p:cNvSpPr/>
          <p:nvPr/>
        </p:nvSpPr>
        <p:spPr>
          <a:xfrm>
            <a:off x="13573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C71E77A-D652-40BE-AD62-70029316E2DC}"/>
              </a:ext>
            </a:extLst>
          </p:cNvPr>
          <p:cNvSpPr/>
          <p:nvPr/>
        </p:nvSpPr>
        <p:spPr>
          <a:xfrm>
            <a:off x="13573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D9E40515-95B2-401C-8DF7-83CF092E5D00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8A5331D-76A0-4E0D-A6ED-76B836C9C00A}"/>
              </a:ext>
            </a:extLst>
          </p:cNvPr>
          <p:cNvSpPr/>
          <p:nvPr/>
        </p:nvSpPr>
        <p:spPr>
          <a:xfrm>
            <a:off x="13573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B59C5A9-FE3D-4854-82FC-6DE7E719D521}"/>
              </a:ext>
            </a:extLst>
          </p:cNvPr>
          <p:cNvSpPr/>
          <p:nvPr/>
        </p:nvSpPr>
        <p:spPr>
          <a:xfrm>
            <a:off x="13573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3" name="円/楕円 42">
            <a:extLst>
              <a:ext uri="{FF2B5EF4-FFF2-40B4-BE49-F238E27FC236}">
                <a16:creationId xmlns:a16="http://schemas.microsoft.com/office/drawing/2014/main" id="{B9BCCADE-9B48-4785-AA9E-7917845D8517}"/>
              </a:ext>
            </a:extLst>
          </p:cNvPr>
          <p:cNvSpPr/>
          <p:nvPr/>
        </p:nvSpPr>
        <p:spPr>
          <a:xfrm>
            <a:off x="714375" y="887413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AAC80CBA-232A-4B9A-B754-DF7D7811383B}"/>
              </a:ext>
            </a:extLst>
          </p:cNvPr>
          <p:cNvSpPr/>
          <p:nvPr/>
        </p:nvSpPr>
        <p:spPr>
          <a:xfrm>
            <a:off x="714375" y="1601788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CE8E3E52-332E-4FB8-B7B9-C0A8FB2B91FB}"/>
              </a:ext>
            </a:extLst>
          </p:cNvPr>
          <p:cNvSpPr/>
          <p:nvPr/>
        </p:nvSpPr>
        <p:spPr>
          <a:xfrm>
            <a:off x="714375" y="2700338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1921BC7C-79C4-452C-AC2A-86B05DD821C8}"/>
              </a:ext>
            </a:extLst>
          </p:cNvPr>
          <p:cNvSpPr/>
          <p:nvPr/>
        </p:nvSpPr>
        <p:spPr>
          <a:xfrm>
            <a:off x="714375" y="3414713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580E9E53-2D69-4FD9-99C6-254DD0B4CCC2}"/>
              </a:ext>
            </a:extLst>
          </p:cNvPr>
          <p:cNvSpPr/>
          <p:nvPr/>
        </p:nvSpPr>
        <p:spPr>
          <a:xfrm>
            <a:off x="714375" y="4557713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CB36D759-9160-439E-97E8-EE34BDD6DF67}"/>
              </a:ext>
            </a:extLst>
          </p:cNvPr>
          <p:cNvSpPr/>
          <p:nvPr/>
        </p:nvSpPr>
        <p:spPr>
          <a:xfrm>
            <a:off x="714375" y="5272088"/>
            <a:ext cx="571500" cy="5715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67" name="テキスト ボックス 225">
            <a:extLst>
              <a:ext uri="{FF2B5EF4-FFF2-40B4-BE49-F238E27FC236}">
                <a16:creationId xmlns:a16="http://schemas.microsoft.com/office/drawing/2014/main" id="{40C666AE-76F4-4E49-B986-2C36BAAD1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2021-08-07T15:05:18Z</dcterms:modified>
</cp:coreProperties>
</file>